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4" r:id="rId2"/>
    <p:sldId id="268" r:id="rId3"/>
    <p:sldId id="265" r:id="rId4"/>
    <p:sldId id="269" r:id="rId5"/>
    <p:sldId id="270" r:id="rId6"/>
    <p:sldId id="271" r:id="rId7"/>
    <p:sldId id="272" r:id="rId8"/>
    <p:sldId id="273" r:id="rId9"/>
    <p:sldId id="27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A8EEFE"/>
    <a:srgbClr val="96EAFE"/>
    <a:srgbClr val="7C5989"/>
    <a:srgbClr val="000066"/>
    <a:srgbClr val="800000"/>
    <a:srgbClr val="CC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4" autoAdjust="0"/>
    <p:restoredTop sz="93617" autoAdjust="0"/>
  </p:normalViewPr>
  <p:slideViewPr>
    <p:cSldViewPr>
      <p:cViewPr varScale="1">
        <p:scale>
          <a:sx n="68" d="100"/>
          <a:sy n="68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6000" b="0" i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2658-BAED-49E4-A9B0-C339877DD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5B1DE-A14B-436F-B745-4423DE21F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161D3-A08D-4481-9F4A-FF93481C2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16E06-A4F3-48AA-B8E8-F61C985B4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B9895-241A-4C2E-9FCA-27714CDC2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7E1E-6019-4A2A-8B12-4A72DB07E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8A68-E255-4D9D-BF45-BF22EB413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1DD6D-3877-4413-A226-B2CE90DFC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75CD-F9BF-43A1-824E-52A3CEB12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0D960-5EA3-4A98-9EB9-96E7AB2DC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C49E-0A02-4274-BC1C-D24248766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A1C135FA-DDD2-4360-9B75-E3C89B9E5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search?hl=ru&amp;newwindow=1&amp;q=&#1087;&#1088;&#1086;&#1073;&#1083;&#1077;&#1084;&#1099;%20&#1101;&#1082;&#1086;&#1083;&#1086;&#1075;&#1080;&#1080;%20&#1092;&#1086;&#1090;&#1086;&amp;gs_sm" TargetMode="External"/><Relationship Id="rId2" Type="http://schemas.openxmlformats.org/officeDocument/2006/relationships/hyperlink" Target="http://www.google.ru/search?q=&#1082;&#1072;&#1088;&#1090;&#1080;&#1085;&#1082;&#1080;+&#1040;&#1089;&#1090;&#1088;&#1072;&#1093;&#1072;&#1085;&#1100;&amp;hl=ru&amp;newwindow=1&amp;prmd=imvns&amp;tbm=isch&amp;tbo=u&amp;source=univ&amp;sa=X&amp;e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oogle.ru/imgres?q" TargetMode="External"/><Relationship Id="rId4" Type="http://schemas.openxmlformats.org/officeDocument/2006/relationships/hyperlink" Target="http://www.softkey.info/reviews/review11530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43188" y="3643313"/>
            <a:ext cx="6286500" cy="46672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2060"/>
                </a:solidFill>
                <a:latin typeface="Cambria" pitchFamily="18" charset="0"/>
              </a:rPr>
              <a:t>Решение задач с использованием экологических понятий и терминов</a:t>
            </a:r>
            <a:r>
              <a:rPr lang="ru-RU" sz="3600" b="1" smtClean="0">
                <a:solidFill>
                  <a:srgbClr val="002060"/>
                </a:solidFill>
              </a:rPr>
              <a:t/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en-US" sz="3600" b="1" smtClean="0">
              <a:solidFill>
                <a:srgbClr val="00206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4857750"/>
            <a:ext cx="4857750" cy="857250"/>
          </a:xfrm>
        </p:spPr>
        <p:txBody>
          <a:bodyPr/>
          <a:lstStyle/>
          <a:p>
            <a:pPr eaLnBrk="1" hangingPunct="1"/>
            <a:r>
              <a:rPr lang="ru-RU" smtClean="0"/>
              <a:t>Урок математики с элементами экологии</a:t>
            </a:r>
            <a:endParaRPr lang="en-US" smtClean="0"/>
          </a:p>
        </p:txBody>
      </p:sp>
      <p:pic>
        <p:nvPicPr>
          <p:cNvPr id="3076" name="Picture 8" descr="Z:\newtek\_backgrounds_1.02\Tim\powerpoint templates\101-120\woodland_stroll\elements\tire_swing_swaying_hg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а 182 из 12015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28625"/>
            <a:ext cx="2786062" cy="2840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4784725" y="214313"/>
            <a:ext cx="4359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Полякова Елена Александровна</a:t>
            </a:r>
          </a:p>
          <a:p>
            <a:r>
              <a:rPr lang="ru-RU" sz="1800"/>
              <a:t>учитель начальных классов</a:t>
            </a:r>
          </a:p>
          <a:p>
            <a:r>
              <a:rPr lang="ru-RU" sz="1800"/>
              <a:t>НОУ «Школа – интернат №8 ОАО «РЖД»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слайд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857250"/>
            <a:ext cx="6929437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25" y="857250"/>
            <a:ext cx="2571750" cy="17145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75" y="857250"/>
            <a:ext cx="2571750" cy="1714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5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3625" y="857250"/>
            <a:ext cx="2571750" cy="1714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48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00125" y="2571750"/>
            <a:ext cx="2571750" cy="1714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875" y="2571750"/>
            <a:ext cx="2571750" cy="1714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43625" y="2571750"/>
            <a:ext cx="2571750" cy="17145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125" y="4286250"/>
            <a:ext cx="2571750" cy="1714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96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875" y="4286250"/>
            <a:ext cx="2571750" cy="1714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/>
              <a:t>7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43625" y="4286250"/>
            <a:ext cx="2571750" cy="1714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14356"/>
            <a:ext cx="8229949" cy="5857892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857250"/>
            <a:ext cx="7772400" cy="55721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 —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 о связях между живыми существами  и окружающим их миром, между человеком и  природой. 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люди, которые занимаются экологией, защищают природу.</a:t>
            </a:r>
            <a:endParaRPr lang="ru-RU" dirty="0" smtClean="0">
              <a:solidFill>
                <a:srgbClr val="7030A0"/>
              </a:solidFill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АТМОСФЕРА</a:t>
            </a:r>
            <a:r>
              <a:rPr lang="ru-RU" dirty="0" smtClean="0">
                <a:solidFill>
                  <a:srgbClr val="7030A0"/>
                </a:solidFill>
              </a:rPr>
              <a:t>  - газообразная оболочка Земли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ГИДРОСФЕРА</a:t>
            </a:r>
            <a:r>
              <a:rPr lang="ru-RU" dirty="0" smtClean="0">
                <a:solidFill>
                  <a:srgbClr val="7030A0"/>
                </a:solidFill>
              </a:rPr>
              <a:t> - водная оболочка Земли</a:t>
            </a:r>
            <a:endParaRPr lang="ru-RU" dirty="0" smtClean="0">
              <a:solidFill>
                <a:srgbClr val="7030A0"/>
              </a:solidFill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</a:rPr>
              <a:t>ЛИТОСФЕРА</a:t>
            </a:r>
            <a:r>
              <a:rPr lang="ru-RU" dirty="0" smtClean="0">
                <a:solidFill>
                  <a:srgbClr val="7030A0"/>
                </a:solidFill>
              </a:rPr>
              <a:t>  - верхняя оболочка Земли,  включает земную кору.</a:t>
            </a: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-357188"/>
            <a:ext cx="6715125" cy="1928813"/>
          </a:xfrm>
        </p:spPr>
        <p:txBody>
          <a:bodyPr/>
          <a:lstStyle/>
          <a:p>
            <a:pPr eaLnBrk="1" hangingPunct="1"/>
            <a:r>
              <a:rPr lang="ru-RU" smtClean="0"/>
              <a:t>Экологический словарик</a:t>
            </a:r>
            <a:endParaRPr 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nimals_Birds_Seagull_in_the_sky_028842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214290"/>
            <a:ext cx="5843590" cy="5072098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571500" y="3071813"/>
            <a:ext cx="6572250" cy="1285875"/>
          </a:xfrm>
        </p:spPr>
        <p:txBody>
          <a:bodyPr/>
          <a:lstStyle/>
          <a:p>
            <a:pPr eaLnBrk="1" hangingPunct="1"/>
            <a:r>
              <a:rPr lang="ru-RU" sz="2800" smtClean="0"/>
              <a:t>Главные источники загрязнения </a:t>
            </a:r>
            <a:r>
              <a:rPr lang="ru-RU" sz="2800" u="sng" smtClean="0"/>
              <a:t>атмосферы </a:t>
            </a:r>
            <a:r>
              <a:rPr lang="ru-RU" sz="2800" smtClean="0"/>
              <a:t>– промышленные, транспортные и бытовые выбросы. По Астраханской области выбросы в атмосферу загрязняющих веществ в прошлом году  составили120 тысяч тонн. 1/6 часть этих выбросов приходится на долю автотранспорта. Сколько тысяч тонн загрязняющих веществ выбросил в воздух автотранспорт?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1.gstatic.com/images?q=tbn:ANd9GcRzvA7pSzTkwsqF0DB_nkv7hegA34KtaOZIJyLlKPR1rjt3uamxDw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71546"/>
            <a:ext cx="3929090" cy="3714776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285750" y="3071813"/>
            <a:ext cx="5500688" cy="1143000"/>
          </a:xfrm>
        </p:spPr>
        <p:txBody>
          <a:bodyPr/>
          <a:lstStyle/>
          <a:p>
            <a:pPr eaLnBrk="1" hangingPunct="1"/>
            <a:r>
              <a:rPr lang="ru-RU" sz="2800" smtClean="0"/>
              <a:t>Более 2млн тонн мусора в год скапливается на свалках на территории Астраханской области, что привело к загрязнению почвы. Лучший способ снижения и загрязнения природных ресурсов, использование отходов как вторичного сырья. Сколько необходимо построить заводов по утилизации, если один завод перерабатывает 500 тысяч тонн мусора в год?</a:t>
            </a:r>
            <a:br>
              <a:rPr lang="ru-RU" sz="2800" smtClean="0"/>
            </a:br>
            <a:endParaRPr lang="ru-RU" sz="28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t1.gstatic.com/images?q=tbn:ANd9GcRzRdqFKsutC7_o_8KClZfvV2YRs8X2t2NZsUeO40XaCK1awckt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71802" y="2871770"/>
            <a:ext cx="5662644" cy="398623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6786562" cy="3390900"/>
          </a:xfrm>
        </p:spPr>
        <p:txBody>
          <a:bodyPr/>
          <a:lstStyle/>
          <a:p>
            <a:pPr eaLnBrk="1" hangingPunct="1"/>
            <a:r>
              <a:rPr lang="ru-RU" sz="2800" smtClean="0"/>
              <a:t>Лотос – священный цветок. В дельте Волги на территории Астраханского заповедника находятся самые большие цветущие акватории на планете, которые  достигают 15 км в длину и 3 км в ширину. На сколько квадратных километров  простираются поля уникального цветка?</a:t>
            </a:r>
            <a:br>
              <a:rPr lang="ru-RU" sz="2800" smtClean="0"/>
            </a:br>
            <a:endParaRPr lang="ru-RU" sz="2800" smtClean="0"/>
          </a:p>
        </p:txBody>
      </p:sp>
      <p:pic>
        <p:nvPicPr>
          <p:cNvPr id="5" name="Рисунок 4" descr="http://t1.gstatic.com/images?q=tbn:ANd9GcTweJTN-RIJxMHdBlKPgKvEI7FJPCwLNU6JnpenjSBRAjTJRmXqE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00042"/>
            <a:ext cx="1357315" cy="1285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t1.gstatic.com/images?q=tbn:ANd9GcTweJTN-RIJxMHdBlKPgKvEI7FJPCwLNU6JnpenjSBRAjTJRmXqE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214950"/>
            <a:ext cx="1428753" cy="12144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22 апреля – День Земли</a:t>
            </a:r>
          </a:p>
        </p:txBody>
      </p:sp>
      <p:pic>
        <p:nvPicPr>
          <p:cNvPr id="4" name="Picture 4" descr="Картинка 182 из 12015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214688" y="2000250"/>
            <a:ext cx="3429000" cy="34528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3500438"/>
            <a:ext cx="1848278" cy="1571636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28" y="1571612"/>
            <a:ext cx="1857388" cy="1562098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http://t2.gstatic.com/images?q=tbn:ANd9GcSd_1Qu1hhzG3_PxZbpSFUURa7aSUGyXaOM-XcXId4XdWip_ATljw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191126"/>
            <a:ext cx="1928826" cy="1666874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http://t1.gstatic.com/images?q=tbn:ANd9GcTweJTN-RIJxMHdBlKPgKvEI7FJPCwLNU6JnpenjSBRAjTJRmXqEw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1357298"/>
            <a:ext cx="1643074" cy="1571628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http://t1.gstatic.com/images?q=tbn:ANd9GcSk_eKg5xXLinr31P-WenJ22V3LFBFEFlqY6mxMhrPiA2v-N2K0F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5114925"/>
            <a:ext cx="2214578" cy="1743075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http://t2.gstatic.com/images?q=tbn:ANd9GcRtD7CcDdWEYPSUWVlyCLua8i_4gMvwYCIjM3NWkKQ_GTGiZoaAs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286124"/>
            <a:ext cx="1881192" cy="1657355"/>
          </a:xfrm>
          <a:prstGeom prst="cloud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1.gstatic.com/images?q=tbn:ANd9GcQP5mLh8cegDwRzCnom8YrA3F5sGXYlR8bwjw7reVC4Cjn_gDyQeQ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2928958" cy="199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www.3dkadr.ru/wp-content/uploads/DSC_281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214422"/>
            <a:ext cx="2986443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http://t3.gstatic.com/images?q=tbn:ANd9GcSCkV38q5AFpq0nkwSLQye79UPxTzT36z0wbj7gAmRAMHiS3JBr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071942"/>
            <a:ext cx="271461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http://t3.gstatic.com/images?q=tbn:ANd9GcTKsKLFxi4APSIpqRO1qRjhf3eTG28TEvpJP36bcRa7J5fhIbjOJQ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857628"/>
            <a:ext cx="2786082" cy="2209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http://www.perunica.ru/uploads/posts/2009-10/1255267322_swan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2928958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7" name="Заголовок 1"/>
          <p:cNvSpPr>
            <a:spLocks noGrp="1"/>
          </p:cNvSpPr>
          <p:nvPr>
            <p:ph type="title"/>
          </p:nvPr>
        </p:nvSpPr>
        <p:spPr>
          <a:xfrm>
            <a:off x="1000125" y="500063"/>
            <a:ext cx="7072313" cy="1143000"/>
          </a:xfrm>
        </p:spPr>
        <p:txBody>
          <a:bodyPr/>
          <a:lstStyle/>
          <a:p>
            <a:pPr eaLnBrk="1" hangingPunct="1"/>
            <a:r>
              <a:rPr lang="ru-RU" smtClean="0"/>
              <a:t>Люблю тебя, мой край родной</a:t>
            </a:r>
            <a:r>
              <a:rPr lang="en-US" smtClean="0"/>
              <a:t>!</a:t>
            </a:r>
            <a:endParaRPr lang="ru-RU" smtClean="0"/>
          </a:p>
        </p:txBody>
      </p:sp>
      <p:pic>
        <p:nvPicPr>
          <p:cNvPr id="5" name="Содержимое 4" descr="http://portal30.ru/User_Files/a-n_Files/image/astrakhan/kreml2.jpg"/>
          <p:cNvPicPr>
            <a:picLocks noGrp="1"/>
          </p:cNvPicPr>
          <p:nvPr>
            <p:ph idx="1"/>
          </p:nvPr>
        </p:nvPicPr>
        <p:blipFill>
          <a:blip r:embed="rId7"/>
          <a:srcRect/>
          <a:stretch>
            <a:fillRect/>
          </a:stretch>
        </p:blipFill>
        <p:spPr>
          <a:xfrm>
            <a:off x="2643174" y="2000240"/>
            <a:ext cx="3357586" cy="2496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642938" y="785813"/>
            <a:ext cx="82153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hlinkClick r:id="rId2"/>
            </a:endParaRPr>
          </a:p>
          <a:p>
            <a:r>
              <a:rPr lang="en-US">
                <a:hlinkClick r:id="rId2"/>
              </a:rPr>
              <a:t>http://www.google.ru/search?q=</a:t>
            </a:r>
            <a:r>
              <a:rPr lang="ru-RU">
                <a:hlinkClick r:id="rId2"/>
              </a:rPr>
              <a:t>картинки+Астрахань&amp;</a:t>
            </a:r>
            <a:r>
              <a:rPr lang="en-US">
                <a:hlinkClick r:id="rId2"/>
              </a:rPr>
              <a:t>hl=ru&amp;newwindow=1&amp;prmd=imvns&amp;tbm=isch&amp;tbo=u&amp;source=univ&amp;sa=X&amp;ei</a:t>
            </a:r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428625" y="2071688"/>
            <a:ext cx="8358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hlinkClick r:id="rId3"/>
            </a:endParaRPr>
          </a:p>
          <a:p>
            <a:r>
              <a:rPr lang="en-US">
                <a:hlinkClick r:id="rId3"/>
              </a:rPr>
              <a:t>http://www.google.ru/search?hl=ru&amp;newwindow=1&amp;q=</a:t>
            </a:r>
            <a:r>
              <a:rPr lang="ru-RU">
                <a:hlinkClick r:id="rId3"/>
              </a:rPr>
              <a:t>проблемы%20экологии%20фото&amp;</a:t>
            </a:r>
            <a:r>
              <a:rPr lang="en-US">
                <a:hlinkClick r:id="rId3"/>
              </a:rPr>
              <a:t>gs_sm</a:t>
            </a:r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928688" y="3013075"/>
            <a:ext cx="6786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hlinkClick r:id="rId4"/>
            </a:endParaRPr>
          </a:p>
          <a:p>
            <a:r>
              <a:rPr lang="en-US">
                <a:hlinkClick r:id="rId4"/>
              </a:rPr>
              <a:t>http://www.softkey.info/reviews/review11530.php</a:t>
            </a:r>
            <a:endParaRPr lang="ru-RU"/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143000" y="3714750"/>
            <a:ext cx="4024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hlinkClick r:id="rId5"/>
            </a:endParaRPr>
          </a:p>
          <a:p>
            <a:r>
              <a:rPr lang="en-US">
                <a:hlinkClick r:id="rId5"/>
              </a:rPr>
              <a:t>http://www.google.ru/imgres?q</a:t>
            </a:r>
            <a:endParaRPr lang="ru-RU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2571750" y="571500"/>
            <a:ext cx="3536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Использованные ресурсы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green_swamp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green_swamp</Template>
  <TotalTime>272</TotalTime>
  <Words>229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Arial</vt:lpstr>
      <vt:lpstr>Garamond</vt:lpstr>
      <vt:lpstr>Calibri</vt:lpstr>
      <vt:lpstr>Cambria</vt:lpstr>
      <vt:lpstr>green_swamp</vt:lpstr>
      <vt:lpstr>Решение задач с использованием экологических понятий и терминов </vt:lpstr>
      <vt:lpstr>Слайд 2</vt:lpstr>
      <vt:lpstr>Экологический словарик</vt:lpstr>
      <vt:lpstr>Главные источники загрязнения атмосферы – промышленные, транспортные и бытовые выбросы. По Астраханской области выбросы в атмосферу загрязняющих веществ в прошлом году  составили120 тысяч тонн. 1/6 часть этих выбросов приходится на долю автотранспорта. Сколько тысяч тонн загрязняющих веществ выбросил в воздух автотранспорт? </vt:lpstr>
      <vt:lpstr>Более 2млн тонн мусора в год скапливается на свалках на территории Астраханской области, что привело к загрязнению почвы. Лучший способ снижения и загрязнения природных ресурсов, использование отходов как вторичного сырья. Сколько необходимо построить заводов по утилизации, если один завод перерабатывает 500 тысяч тонн мусора в год? </vt:lpstr>
      <vt:lpstr>Лотос – священный цветок. В дельте Волги на территории Астраханского заповедника находятся самые большие цветущие акватории на планете, которые  достигают 15 км в длину и 3 км в ширину. На сколько квадратных километров  простираются поля уникального цветка? </vt:lpstr>
      <vt:lpstr>22 апреля – День Земли</vt:lpstr>
      <vt:lpstr>Люблю тебя, мой край родной!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с использованием экологических понятий и терминов</dc:title>
  <dc:creator>Елена</dc:creator>
  <cp:lastModifiedBy>ы</cp:lastModifiedBy>
  <cp:revision>30</cp:revision>
  <dcterms:created xsi:type="dcterms:W3CDTF">2011-04-19T14:13:34Z</dcterms:created>
  <dcterms:modified xsi:type="dcterms:W3CDTF">2012-02-26T08:47:25Z</dcterms:modified>
</cp:coreProperties>
</file>