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8" r:id="rId3"/>
    <p:sldId id="269" r:id="rId4"/>
    <p:sldId id="271" r:id="rId5"/>
    <p:sldId id="266" r:id="rId6"/>
    <p:sldId id="272" r:id="rId7"/>
    <p:sldId id="270" r:id="rId8"/>
    <p:sldId id="273" r:id="rId9"/>
    <p:sldId id="267" r:id="rId10"/>
    <p:sldId id="274" r:id="rId11"/>
    <p:sldId id="258" r:id="rId12"/>
    <p:sldId id="259" r:id="rId13"/>
    <p:sldId id="261" r:id="rId14"/>
    <p:sldId id="262" r:id="rId15"/>
    <p:sldId id="263" r:id="rId16"/>
    <p:sldId id="264" r:id="rId17"/>
    <p:sldId id="257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6CE45-B2DE-46FF-9A29-AEE57CE84337}" type="datetimeFigureOut">
              <a:rPr lang="ru-RU" smtClean="0"/>
              <a:t>11.10.2011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23172-71BA-46BB-A6A2-BD6E086EB2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57D-A4A7-496D-A0D5-C68174981495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A6-7BEE-47D3-AFCA-67E70F76F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57D-A4A7-496D-A0D5-C68174981495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A6-7BEE-47D3-AFCA-67E70F76F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57D-A4A7-496D-A0D5-C68174981495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A6-7BEE-47D3-AFCA-67E70F76F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00505-75CF-4BEF-BFD9-B4D7BDBC8A40}" type="datetime1">
              <a:rPr lang="ru-RU"/>
              <a:pPr>
                <a:defRPr/>
              </a:pPr>
              <a:t>11.10.2011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http://www.deti-66.ru, конкурс "Мастер презентации"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DF4D0-D425-4A37-942E-90DCF84AE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57D-A4A7-496D-A0D5-C68174981495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A6-7BEE-47D3-AFCA-67E70F76F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57D-A4A7-496D-A0D5-C68174981495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A6-7BEE-47D3-AFCA-67E70F76F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57D-A4A7-496D-A0D5-C68174981495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A6-7BEE-47D3-AFCA-67E70F76F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57D-A4A7-496D-A0D5-C68174981495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A6-7BEE-47D3-AFCA-67E70F76F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57D-A4A7-496D-A0D5-C68174981495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A6-7BEE-47D3-AFCA-67E70F76F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57D-A4A7-496D-A0D5-C68174981495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A6-7BEE-47D3-AFCA-67E70F76F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57D-A4A7-496D-A0D5-C68174981495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A6-7BEE-47D3-AFCA-67E70F76F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857D-A4A7-496D-A0D5-C68174981495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C5A6-7BEE-47D3-AFCA-67E70F76F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3857D-A4A7-496D-A0D5-C68174981495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1C5A6-7BEE-47D3-AFCA-67E70F76F0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Loner\Рабочий стол\maste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4110" y="0"/>
            <a:ext cx="6123728" cy="67710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</a:t>
            </a:r>
            <a:r>
              <a:rPr lang="ru-RU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атематика</a:t>
            </a:r>
            <a:endParaRPr lang="ru-RU" sz="54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 </a:t>
            </a:r>
            <a:r>
              <a:rPr lang="ru-RU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Тема: </a:t>
            </a:r>
            <a:r>
              <a:rPr lang="ru-RU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«Прямая, кривая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ru-RU" sz="36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замкнутая линии».</a:t>
            </a:r>
            <a:endParaRPr lang="ru-RU" sz="36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3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Разработала учитель</a:t>
            </a:r>
          </a:p>
          <a:p>
            <a:pPr algn="r"/>
            <a:r>
              <a:rPr lang="ru-RU" sz="3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начальных </a:t>
            </a:r>
            <a:r>
              <a:rPr lang="ru-RU" sz="3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классов</a:t>
            </a:r>
          </a:p>
          <a:p>
            <a:pPr algn="r"/>
            <a:r>
              <a:rPr lang="ru-RU" sz="3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первой квалификационной </a:t>
            </a:r>
          </a:p>
          <a:p>
            <a:pPr algn="r"/>
            <a:r>
              <a:rPr lang="ru-RU" sz="32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категории</a:t>
            </a:r>
            <a:endParaRPr lang="ru-RU" sz="3200" dirty="0" smtClean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ru-RU" sz="540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Власова О.А.</a:t>
            </a: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54708986_1265230600_8903_vig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786" y="3643314"/>
            <a:ext cx="3853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Теоретики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3357562"/>
            <a:ext cx="38530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практики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>
            <a:off x="107919" y="1820851"/>
            <a:ext cx="1928826" cy="1588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2143108" y="1214422"/>
            <a:ext cx="2686929" cy="1069847"/>
          </a:xfrm>
          <a:custGeom>
            <a:avLst/>
            <a:gdLst>
              <a:gd name="connsiteX0" fmla="*/ 0 w 2686929"/>
              <a:gd name="connsiteY0" fmla="*/ 211015 h 1069847"/>
              <a:gd name="connsiteX1" fmla="*/ 281353 w 2686929"/>
              <a:gd name="connsiteY1" fmla="*/ 196947 h 1069847"/>
              <a:gd name="connsiteX2" fmla="*/ 323556 w 2686929"/>
              <a:gd name="connsiteY2" fmla="*/ 182880 h 1069847"/>
              <a:gd name="connsiteX3" fmla="*/ 464233 w 2686929"/>
              <a:gd name="connsiteY3" fmla="*/ 154744 h 1069847"/>
              <a:gd name="connsiteX4" fmla="*/ 661181 w 2686929"/>
              <a:gd name="connsiteY4" fmla="*/ 98474 h 1069847"/>
              <a:gd name="connsiteX5" fmla="*/ 1026941 w 2686929"/>
              <a:gd name="connsiteY5" fmla="*/ 56271 h 1069847"/>
              <a:gd name="connsiteX6" fmla="*/ 1125415 w 2686929"/>
              <a:gd name="connsiteY6" fmla="*/ 28135 h 1069847"/>
              <a:gd name="connsiteX7" fmla="*/ 1209821 w 2686929"/>
              <a:gd name="connsiteY7" fmla="*/ 14067 h 1069847"/>
              <a:gd name="connsiteX8" fmla="*/ 1266092 w 2686929"/>
              <a:gd name="connsiteY8" fmla="*/ 0 h 1069847"/>
              <a:gd name="connsiteX9" fmla="*/ 1505243 w 2686929"/>
              <a:gd name="connsiteY9" fmla="*/ 14067 h 1069847"/>
              <a:gd name="connsiteX10" fmla="*/ 1575581 w 2686929"/>
              <a:gd name="connsiteY10" fmla="*/ 28135 h 1069847"/>
              <a:gd name="connsiteX11" fmla="*/ 1617784 w 2686929"/>
              <a:gd name="connsiteY11" fmla="*/ 56271 h 1069847"/>
              <a:gd name="connsiteX12" fmla="*/ 1659987 w 2686929"/>
              <a:gd name="connsiteY12" fmla="*/ 70338 h 1069847"/>
              <a:gd name="connsiteX13" fmla="*/ 1702190 w 2686929"/>
              <a:gd name="connsiteY13" fmla="*/ 98474 h 1069847"/>
              <a:gd name="connsiteX14" fmla="*/ 1730326 w 2686929"/>
              <a:gd name="connsiteY14" fmla="*/ 126609 h 1069847"/>
              <a:gd name="connsiteX15" fmla="*/ 1842867 w 2686929"/>
              <a:gd name="connsiteY15" fmla="*/ 196947 h 1069847"/>
              <a:gd name="connsiteX16" fmla="*/ 1913206 w 2686929"/>
              <a:gd name="connsiteY16" fmla="*/ 225083 h 1069847"/>
              <a:gd name="connsiteX17" fmla="*/ 2124221 w 2686929"/>
              <a:gd name="connsiteY17" fmla="*/ 351692 h 1069847"/>
              <a:gd name="connsiteX18" fmla="*/ 2335236 w 2686929"/>
              <a:gd name="connsiteY18" fmla="*/ 407963 h 1069847"/>
              <a:gd name="connsiteX19" fmla="*/ 2377440 w 2686929"/>
              <a:gd name="connsiteY19" fmla="*/ 436098 h 1069847"/>
              <a:gd name="connsiteX20" fmla="*/ 2489981 w 2686929"/>
              <a:gd name="connsiteY20" fmla="*/ 492369 h 1069847"/>
              <a:gd name="connsiteX21" fmla="*/ 2602523 w 2686929"/>
              <a:gd name="connsiteY21" fmla="*/ 604911 h 1069847"/>
              <a:gd name="connsiteX22" fmla="*/ 2630658 w 2686929"/>
              <a:gd name="connsiteY22" fmla="*/ 647114 h 1069847"/>
              <a:gd name="connsiteX23" fmla="*/ 2658793 w 2686929"/>
              <a:gd name="connsiteY23" fmla="*/ 703384 h 1069847"/>
              <a:gd name="connsiteX24" fmla="*/ 2686929 w 2686929"/>
              <a:gd name="connsiteY24" fmla="*/ 731520 h 1069847"/>
              <a:gd name="connsiteX25" fmla="*/ 2672861 w 2686929"/>
              <a:gd name="connsiteY25" fmla="*/ 914400 h 1069847"/>
              <a:gd name="connsiteX26" fmla="*/ 2616590 w 2686929"/>
              <a:gd name="connsiteY26" fmla="*/ 984738 h 1069847"/>
              <a:gd name="connsiteX27" fmla="*/ 2574387 w 2686929"/>
              <a:gd name="connsiteY27" fmla="*/ 1012874 h 1069847"/>
              <a:gd name="connsiteX28" fmla="*/ 2475913 w 2686929"/>
              <a:gd name="connsiteY28" fmla="*/ 1041009 h 1069847"/>
              <a:gd name="connsiteX29" fmla="*/ 2363372 w 2686929"/>
              <a:gd name="connsiteY29" fmla="*/ 1069144 h 1069847"/>
              <a:gd name="connsiteX30" fmla="*/ 1406769 w 2686929"/>
              <a:gd name="connsiteY30" fmla="*/ 1055077 h 1069847"/>
              <a:gd name="connsiteX31" fmla="*/ 1378633 w 2686929"/>
              <a:gd name="connsiteY31" fmla="*/ 1012874 h 1069847"/>
              <a:gd name="connsiteX32" fmla="*/ 1097280 w 2686929"/>
              <a:gd name="connsiteY32" fmla="*/ 942535 h 1069847"/>
              <a:gd name="connsiteX33" fmla="*/ 872196 w 2686929"/>
              <a:gd name="connsiteY33" fmla="*/ 844061 h 1069847"/>
              <a:gd name="connsiteX34" fmla="*/ 787790 w 2686929"/>
              <a:gd name="connsiteY34" fmla="*/ 829994 h 1069847"/>
              <a:gd name="connsiteX35" fmla="*/ 745587 w 2686929"/>
              <a:gd name="connsiteY35" fmla="*/ 815926 h 1069847"/>
              <a:gd name="connsiteX36" fmla="*/ 745587 w 2686929"/>
              <a:gd name="connsiteY36" fmla="*/ 520504 h 1069847"/>
              <a:gd name="connsiteX37" fmla="*/ 787790 w 2686929"/>
              <a:gd name="connsiteY37" fmla="*/ 492369 h 1069847"/>
              <a:gd name="connsiteX38" fmla="*/ 914400 w 2686929"/>
              <a:gd name="connsiteY38" fmla="*/ 464234 h 1069847"/>
              <a:gd name="connsiteX39" fmla="*/ 1181686 w 2686929"/>
              <a:gd name="connsiteY39" fmla="*/ 478301 h 1069847"/>
              <a:gd name="connsiteX40" fmla="*/ 1266092 w 2686929"/>
              <a:gd name="connsiteY40" fmla="*/ 520504 h 1069847"/>
              <a:gd name="connsiteX41" fmla="*/ 1308295 w 2686929"/>
              <a:gd name="connsiteY41" fmla="*/ 534572 h 1069847"/>
              <a:gd name="connsiteX42" fmla="*/ 1280160 w 2686929"/>
              <a:gd name="connsiteY42" fmla="*/ 576775 h 106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686929" h="1069847">
                <a:moveTo>
                  <a:pt x="0" y="211015"/>
                </a:moveTo>
                <a:cubicBezTo>
                  <a:pt x="93784" y="206326"/>
                  <a:pt x="187805" y="205082"/>
                  <a:pt x="281353" y="196947"/>
                </a:cubicBezTo>
                <a:cubicBezTo>
                  <a:pt x="296126" y="195662"/>
                  <a:pt x="309081" y="186097"/>
                  <a:pt x="323556" y="182880"/>
                </a:cubicBezTo>
                <a:cubicBezTo>
                  <a:pt x="468600" y="150649"/>
                  <a:pt x="352117" y="185887"/>
                  <a:pt x="464233" y="154744"/>
                </a:cubicBezTo>
                <a:cubicBezTo>
                  <a:pt x="530018" y="136470"/>
                  <a:pt x="593591" y="108130"/>
                  <a:pt x="661181" y="98474"/>
                </a:cubicBezTo>
                <a:cubicBezTo>
                  <a:pt x="848342" y="71736"/>
                  <a:pt x="726679" y="87877"/>
                  <a:pt x="1026941" y="56271"/>
                </a:cubicBezTo>
                <a:cubicBezTo>
                  <a:pt x="1059766" y="46892"/>
                  <a:pt x="1092151" y="35811"/>
                  <a:pt x="1125415" y="28135"/>
                </a:cubicBezTo>
                <a:cubicBezTo>
                  <a:pt x="1153208" y="21721"/>
                  <a:pt x="1181851" y="19661"/>
                  <a:pt x="1209821" y="14067"/>
                </a:cubicBezTo>
                <a:cubicBezTo>
                  <a:pt x="1228780" y="10275"/>
                  <a:pt x="1247335" y="4689"/>
                  <a:pt x="1266092" y="0"/>
                </a:cubicBezTo>
                <a:cubicBezTo>
                  <a:pt x="1345809" y="4689"/>
                  <a:pt x="1425716" y="6837"/>
                  <a:pt x="1505243" y="14067"/>
                </a:cubicBezTo>
                <a:cubicBezTo>
                  <a:pt x="1529055" y="16232"/>
                  <a:pt x="1553193" y="19739"/>
                  <a:pt x="1575581" y="28135"/>
                </a:cubicBezTo>
                <a:cubicBezTo>
                  <a:pt x="1591412" y="34072"/>
                  <a:pt x="1602662" y="48710"/>
                  <a:pt x="1617784" y="56271"/>
                </a:cubicBezTo>
                <a:cubicBezTo>
                  <a:pt x="1631047" y="62903"/>
                  <a:pt x="1645919" y="65649"/>
                  <a:pt x="1659987" y="70338"/>
                </a:cubicBezTo>
                <a:cubicBezTo>
                  <a:pt x="1674055" y="79717"/>
                  <a:pt x="1688988" y="87912"/>
                  <a:pt x="1702190" y="98474"/>
                </a:cubicBezTo>
                <a:cubicBezTo>
                  <a:pt x="1712547" y="106759"/>
                  <a:pt x="1719460" y="119003"/>
                  <a:pt x="1730326" y="126609"/>
                </a:cubicBezTo>
                <a:cubicBezTo>
                  <a:pt x="1766567" y="151978"/>
                  <a:pt x="1803917" y="175974"/>
                  <a:pt x="1842867" y="196947"/>
                </a:cubicBezTo>
                <a:cubicBezTo>
                  <a:pt x="1865101" y="208919"/>
                  <a:pt x="1891079" y="212913"/>
                  <a:pt x="1913206" y="225083"/>
                </a:cubicBezTo>
                <a:cubicBezTo>
                  <a:pt x="1985080" y="264614"/>
                  <a:pt x="2044642" y="331798"/>
                  <a:pt x="2124221" y="351692"/>
                </a:cubicBezTo>
                <a:cubicBezTo>
                  <a:pt x="2269882" y="388107"/>
                  <a:pt x="2199582" y="369204"/>
                  <a:pt x="2335236" y="407963"/>
                </a:cubicBezTo>
                <a:cubicBezTo>
                  <a:pt x="2349304" y="417341"/>
                  <a:pt x="2362318" y="428537"/>
                  <a:pt x="2377440" y="436098"/>
                </a:cubicBezTo>
                <a:cubicBezTo>
                  <a:pt x="2428553" y="461654"/>
                  <a:pt x="2450149" y="456158"/>
                  <a:pt x="2489981" y="492369"/>
                </a:cubicBezTo>
                <a:cubicBezTo>
                  <a:pt x="2529237" y="528056"/>
                  <a:pt x="2573095" y="560768"/>
                  <a:pt x="2602523" y="604911"/>
                </a:cubicBezTo>
                <a:cubicBezTo>
                  <a:pt x="2611901" y="618979"/>
                  <a:pt x="2622270" y="632434"/>
                  <a:pt x="2630658" y="647114"/>
                </a:cubicBezTo>
                <a:cubicBezTo>
                  <a:pt x="2641062" y="665322"/>
                  <a:pt x="2647161" y="685935"/>
                  <a:pt x="2658793" y="703384"/>
                </a:cubicBezTo>
                <a:cubicBezTo>
                  <a:pt x="2666150" y="714420"/>
                  <a:pt x="2677550" y="722141"/>
                  <a:pt x="2686929" y="731520"/>
                </a:cubicBezTo>
                <a:cubicBezTo>
                  <a:pt x="2682240" y="792480"/>
                  <a:pt x="2684128" y="854307"/>
                  <a:pt x="2672861" y="914400"/>
                </a:cubicBezTo>
                <a:cubicBezTo>
                  <a:pt x="2669635" y="931607"/>
                  <a:pt x="2631370" y="972914"/>
                  <a:pt x="2616590" y="984738"/>
                </a:cubicBezTo>
                <a:cubicBezTo>
                  <a:pt x="2603388" y="995300"/>
                  <a:pt x="2589509" y="1005313"/>
                  <a:pt x="2574387" y="1012874"/>
                </a:cubicBezTo>
                <a:cubicBezTo>
                  <a:pt x="2551906" y="1024115"/>
                  <a:pt x="2496940" y="1035001"/>
                  <a:pt x="2475913" y="1041009"/>
                </a:cubicBezTo>
                <a:cubicBezTo>
                  <a:pt x="2374983" y="1069847"/>
                  <a:pt x="2506369" y="1040546"/>
                  <a:pt x="2363372" y="1069144"/>
                </a:cubicBezTo>
                <a:lnTo>
                  <a:pt x="1406769" y="1055077"/>
                </a:lnTo>
                <a:cubicBezTo>
                  <a:pt x="1389889" y="1054112"/>
                  <a:pt x="1393954" y="1020024"/>
                  <a:pt x="1378633" y="1012874"/>
                </a:cubicBezTo>
                <a:cubicBezTo>
                  <a:pt x="1269406" y="961901"/>
                  <a:pt x="1204127" y="957799"/>
                  <a:pt x="1097280" y="942535"/>
                </a:cubicBezTo>
                <a:cubicBezTo>
                  <a:pt x="1017082" y="902436"/>
                  <a:pt x="962796" y="872373"/>
                  <a:pt x="872196" y="844061"/>
                </a:cubicBezTo>
                <a:cubicBezTo>
                  <a:pt x="844971" y="835553"/>
                  <a:pt x="815925" y="834683"/>
                  <a:pt x="787790" y="829994"/>
                </a:cubicBezTo>
                <a:cubicBezTo>
                  <a:pt x="773722" y="825305"/>
                  <a:pt x="751609" y="829477"/>
                  <a:pt x="745587" y="815926"/>
                </a:cubicBezTo>
                <a:cubicBezTo>
                  <a:pt x="719363" y="756920"/>
                  <a:pt x="736018" y="556387"/>
                  <a:pt x="745587" y="520504"/>
                </a:cubicBezTo>
                <a:cubicBezTo>
                  <a:pt x="749943" y="504168"/>
                  <a:pt x="771750" y="497715"/>
                  <a:pt x="787790" y="492369"/>
                </a:cubicBezTo>
                <a:cubicBezTo>
                  <a:pt x="828804" y="478698"/>
                  <a:pt x="872197" y="473612"/>
                  <a:pt x="914400" y="464234"/>
                </a:cubicBezTo>
                <a:cubicBezTo>
                  <a:pt x="1003495" y="468923"/>
                  <a:pt x="1092834" y="470224"/>
                  <a:pt x="1181686" y="478301"/>
                </a:cubicBezTo>
                <a:cubicBezTo>
                  <a:pt x="1224901" y="482230"/>
                  <a:pt x="1228685" y="501800"/>
                  <a:pt x="1266092" y="520504"/>
                </a:cubicBezTo>
                <a:cubicBezTo>
                  <a:pt x="1279355" y="527136"/>
                  <a:pt x="1294227" y="529883"/>
                  <a:pt x="1308295" y="534572"/>
                </a:cubicBezTo>
                <a:cubicBezTo>
                  <a:pt x="1292744" y="581223"/>
                  <a:pt x="1309056" y="576775"/>
                  <a:pt x="1280160" y="576775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623538" y="3151163"/>
            <a:ext cx="1591994" cy="2429022"/>
          </a:xfrm>
          <a:custGeom>
            <a:avLst/>
            <a:gdLst>
              <a:gd name="connsiteX0" fmla="*/ 1591994 w 1591994"/>
              <a:gd name="connsiteY0" fmla="*/ 0 h 2429022"/>
              <a:gd name="connsiteX1" fmla="*/ 522850 w 1591994"/>
              <a:gd name="connsiteY1" fmla="*/ 295422 h 2429022"/>
              <a:gd name="connsiteX2" fmla="*/ 1521656 w 1591994"/>
              <a:gd name="connsiteY2" fmla="*/ 1378634 h 2429022"/>
              <a:gd name="connsiteX3" fmla="*/ 283699 w 1591994"/>
              <a:gd name="connsiteY3" fmla="*/ 2264899 h 2429022"/>
              <a:gd name="connsiteX4" fmla="*/ 44548 w 1591994"/>
              <a:gd name="connsiteY4" fmla="*/ 2363372 h 2429022"/>
              <a:gd name="connsiteX5" fmla="*/ 16413 w 1591994"/>
              <a:gd name="connsiteY5" fmla="*/ 2363372 h 2429022"/>
              <a:gd name="connsiteX6" fmla="*/ 58616 w 1591994"/>
              <a:gd name="connsiteY6" fmla="*/ 2391508 h 242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1994" h="2429022">
                <a:moveTo>
                  <a:pt x="1591994" y="0"/>
                </a:moveTo>
                <a:cubicBezTo>
                  <a:pt x="1063283" y="32825"/>
                  <a:pt x="534573" y="65650"/>
                  <a:pt x="522850" y="295422"/>
                </a:cubicBezTo>
                <a:cubicBezTo>
                  <a:pt x="511127" y="525194"/>
                  <a:pt x="1561514" y="1050388"/>
                  <a:pt x="1521656" y="1378634"/>
                </a:cubicBezTo>
                <a:cubicBezTo>
                  <a:pt x="1481798" y="1706880"/>
                  <a:pt x="529884" y="2100776"/>
                  <a:pt x="283699" y="2264899"/>
                </a:cubicBezTo>
                <a:cubicBezTo>
                  <a:pt x="37514" y="2429022"/>
                  <a:pt x="89096" y="2346960"/>
                  <a:pt x="44548" y="2363372"/>
                </a:cubicBezTo>
                <a:cubicBezTo>
                  <a:pt x="0" y="2379784"/>
                  <a:pt x="14068" y="2358683"/>
                  <a:pt x="16413" y="2363372"/>
                </a:cubicBezTo>
                <a:cubicBezTo>
                  <a:pt x="18758" y="2368061"/>
                  <a:pt x="38687" y="2379784"/>
                  <a:pt x="58616" y="2391508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214546" y="3357562"/>
            <a:ext cx="2000264" cy="19288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857232"/>
            <a:ext cx="1357322" cy="121444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357818" y="3143248"/>
            <a:ext cx="1571636" cy="135732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>
            <a:off x="571472" y="4000504"/>
            <a:ext cx="2071702" cy="1571636"/>
          </a:xfrm>
          <a:prstGeom prst="curvedConnector3">
            <a:avLst>
              <a:gd name="adj1" fmla="val 50000"/>
            </a:avLst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>
            <a:off x="107919" y="1820851"/>
            <a:ext cx="1928826" cy="1588"/>
          </a:xfrm>
          <a:prstGeom prst="line">
            <a:avLst/>
          </a:prstGeom>
          <a:ln w="76200">
            <a:solidFill>
              <a:schemeClr val="accent2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1071538" y="3429000"/>
            <a:ext cx="2686929" cy="1069847"/>
          </a:xfrm>
          <a:custGeom>
            <a:avLst/>
            <a:gdLst>
              <a:gd name="connsiteX0" fmla="*/ 0 w 2686929"/>
              <a:gd name="connsiteY0" fmla="*/ 211015 h 1069847"/>
              <a:gd name="connsiteX1" fmla="*/ 281353 w 2686929"/>
              <a:gd name="connsiteY1" fmla="*/ 196947 h 1069847"/>
              <a:gd name="connsiteX2" fmla="*/ 323556 w 2686929"/>
              <a:gd name="connsiteY2" fmla="*/ 182880 h 1069847"/>
              <a:gd name="connsiteX3" fmla="*/ 464233 w 2686929"/>
              <a:gd name="connsiteY3" fmla="*/ 154744 h 1069847"/>
              <a:gd name="connsiteX4" fmla="*/ 661181 w 2686929"/>
              <a:gd name="connsiteY4" fmla="*/ 98474 h 1069847"/>
              <a:gd name="connsiteX5" fmla="*/ 1026941 w 2686929"/>
              <a:gd name="connsiteY5" fmla="*/ 56271 h 1069847"/>
              <a:gd name="connsiteX6" fmla="*/ 1125415 w 2686929"/>
              <a:gd name="connsiteY6" fmla="*/ 28135 h 1069847"/>
              <a:gd name="connsiteX7" fmla="*/ 1209821 w 2686929"/>
              <a:gd name="connsiteY7" fmla="*/ 14067 h 1069847"/>
              <a:gd name="connsiteX8" fmla="*/ 1266092 w 2686929"/>
              <a:gd name="connsiteY8" fmla="*/ 0 h 1069847"/>
              <a:gd name="connsiteX9" fmla="*/ 1505243 w 2686929"/>
              <a:gd name="connsiteY9" fmla="*/ 14067 h 1069847"/>
              <a:gd name="connsiteX10" fmla="*/ 1575581 w 2686929"/>
              <a:gd name="connsiteY10" fmla="*/ 28135 h 1069847"/>
              <a:gd name="connsiteX11" fmla="*/ 1617784 w 2686929"/>
              <a:gd name="connsiteY11" fmla="*/ 56271 h 1069847"/>
              <a:gd name="connsiteX12" fmla="*/ 1659987 w 2686929"/>
              <a:gd name="connsiteY12" fmla="*/ 70338 h 1069847"/>
              <a:gd name="connsiteX13" fmla="*/ 1702190 w 2686929"/>
              <a:gd name="connsiteY13" fmla="*/ 98474 h 1069847"/>
              <a:gd name="connsiteX14" fmla="*/ 1730326 w 2686929"/>
              <a:gd name="connsiteY14" fmla="*/ 126609 h 1069847"/>
              <a:gd name="connsiteX15" fmla="*/ 1842867 w 2686929"/>
              <a:gd name="connsiteY15" fmla="*/ 196947 h 1069847"/>
              <a:gd name="connsiteX16" fmla="*/ 1913206 w 2686929"/>
              <a:gd name="connsiteY16" fmla="*/ 225083 h 1069847"/>
              <a:gd name="connsiteX17" fmla="*/ 2124221 w 2686929"/>
              <a:gd name="connsiteY17" fmla="*/ 351692 h 1069847"/>
              <a:gd name="connsiteX18" fmla="*/ 2335236 w 2686929"/>
              <a:gd name="connsiteY18" fmla="*/ 407963 h 1069847"/>
              <a:gd name="connsiteX19" fmla="*/ 2377440 w 2686929"/>
              <a:gd name="connsiteY19" fmla="*/ 436098 h 1069847"/>
              <a:gd name="connsiteX20" fmla="*/ 2489981 w 2686929"/>
              <a:gd name="connsiteY20" fmla="*/ 492369 h 1069847"/>
              <a:gd name="connsiteX21" fmla="*/ 2602523 w 2686929"/>
              <a:gd name="connsiteY21" fmla="*/ 604911 h 1069847"/>
              <a:gd name="connsiteX22" fmla="*/ 2630658 w 2686929"/>
              <a:gd name="connsiteY22" fmla="*/ 647114 h 1069847"/>
              <a:gd name="connsiteX23" fmla="*/ 2658793 w 2686929"/>
              <a:gd name="connsiteY23" fmla="*/ 703384 h 1069847"/>
              <a:gd name="connsiteX24" fmla="*/ 2686929 w 2686929"/>
              <a:gd name="connsiteY24" fmla="*/ 731520 h 1069847"/>
              <a:gd name="connsiteX25" fmla="*/ 2672861 w 2686929"/>
              <a:gd name="connsiteY25" fmla="*/ 914400 h 1069847"/>
              <a:gd name="connsiteX26" fmla="*/ 2616590 w 2686929"/>
              <a:gd name="connsiteY26" fmla="*/ 984738 h 1069847"/>
              <a:gd name="connsiteX27" fmla="*/ 2574387 w 2686929"/>
              <a:gd name="connsiteY27" fmla="*/ 1012874 h 1069847"/>
              <a:gd name="connsiteX28" fmla="*/ 2475913 w 2686929"/>
              <a:gd name="connsiteY28" fmla="*/ 1041009 h 1069847"/>
              <a:gd name="connsiteX29" fmla="*/ 2363372 w 2686929"/>
              <a:gd name="connsiteY29" fmla="*/ 1069144 h 1069847"/>
              <a:gd name="connsiteX30" fmla="*/ 1406769 w 2686929"/>
              <a:gd name="connsiteY30" fmla="*/ 1055077 h 1069847"/>
              <a:gd name="connsiteX31" fmla="*/ 1378633 w 2686929"/>
              <a:gd name="connsiteY31" fmla="*/ 1012874 h 1069847"/>
              <a:gd name="connsiteX32" fmla="*/ 1097280 w 2686929"/>
              <a:gd name="connsiteY32" fmla="*/ 942535 h 1069847"/>
              <a:gd name="connsiteX33" fmla="*/ 872196 w 2686929"/>
              <a:gd name="connsiteY33" fmla="*/ 844061 h 1069847"/>
              <a:gd name="connsiteX34" fmla="*/ 787790 w 2686929"/>
              <a:gd name="connsiteY34" fmla="*/ 829994 h 1069847"/>
              <a:gd name="connsiteX35" fmla="*/ 745587 w 2686929"/>
              <a:gd name="connsiteY35" fmla="*/ 815926 h 1069847"/>
              <a:gd name="connsiteX36" fmla="*/ 745587 w 2686929"/>
              <a:gd name="connsiteY36" fmla="*/ 520504 h 1069847"/>
              <a:gd name="connsiteX37" fmla="*/ 787790 w 2686929"/>
              <a:gd name="connsiteY37" fmla="*/ 492369 h 1069847"/>
              <a:gd name="connsiteX38" fmla="*/ 914400 w 2686929"/>
              <a:gd name="connsiteY38" fmla="*/ 464234 h 1069847"/>
              <a:gd name="connsiteX39" fmla="*/ 1181686 w 2686929"/>
              <a:gd name="connsiteY39" fmla="*/ 478301 h 1069847"/>
              <a:gd name="connsiteX40" fmla="*/ 1266092 w 2686929"/>
              <a:gd name="connsiteY40" fmla="*/ 520504 h 1069847"/>
              <a:gd name="connsiteX41" fmla="*/ 1308295 w 2686929"/>
              <a:gd name="connsiteY41" fmla="*/ 534572 h 1069847"/>
              <a:gd name="connsiteX42" fmla="*/ 1280160 w 2686929"/>
              <a:gd name="connsiteY42" fmla="*/ 576775 h 106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686929" h="1069847">
                <a:moveTo>
                  <a:pt x="0" y="211015"/>
                </a:moveTo>
                <a:cubicBezTo>
                  <a:pt x="93784" y="206326"/>
                  <a:pt x="187805" y="205082"/>
                  <a:pt x="281353" y="196947"/>
                </a:cubicBezTo>
                <a:cubicBezTo>
                  <a:pt x="296126" y="195662"/>
                  <a:pt x="309081" y="186097"/>
                  <a:pt x="323556" y="182880"/>
                </a:cubicBezTo>
                <a:cubicBezTo>
                  <a:pt x="468600" y="150649"/>
                  <a:pt x="352117" y="185887"/>
                  <a:pt x="464233" y="154744"/>
                </a:cubicBezTo>
                <a:cubicBezTo>
                  <a:pt x="530018" y="136470"/>
                  <a:pt x="593591" y="108130"/>
                  <a:pt x="661181" y="98474"/>
                </a:cubicBezTo>
                <a:cubicBezTo>
                  <a:pt x="848342" y="71736"/>
                  <a:pt x="726679" y="87877"/>
                  <a:pt x="1026941" y="56271"/>
                </a:cubicBezTo>
                <a:cubicBezTo>
                  <a:pt x="1059766" y="46892"/>
                  <a:pt x="1092151" y="35811"/>
                  <a:pt x="1125415" y="28135"/>
                </a:cubicBezTo>
                <a:cubicBezTo>
                  <a:pt x="1153208" y="21721"/>
                  <a:pt x="1181851" y="19661"/>
                  <a:pt x="1209821" y="14067"/>
                </a:cubicBezTo>
                <a:cubicBezTo>
                  <a:pt x="1228780" y="10275"/>
                  <a:pt x="1247335" y="4689"/>
                  <a:pt x="1266092" y="0"/>
                </a:cubicBezTo>
                <a:cubicBezTo>
                  <a:pt x="1345809" y="4689"/>
                  <a:pt x="1425716" y="6837"/>
                  <a:pt x="1505243" y="14067"/>
                </a:cubicBezTo>
                <a:cubicBezTo>
                  <a:pt x="1529055" y="16232"/>
                  <a:pt x="1553193" y="19739"/>
                  <a:pt x="1575581" y="28135"/>
                </a:cubicBezTo>
                <a:cubicBezTo>
                  <a:pt x="1591412" y="34072"/>
                  <a:pt x="1602662" y="48710"/>
                  <a:pt x="1617784" y="56271"/>
                </a:cubicBezTo>
                <a:cubicBezTo>
                  <a:pt x="1631047" y="62903"/>
                  <a:pt x="1645919" y="65649"/>
                  <a:pt x="1659987" y="70338"/>
                </a:cubicBezTo>
                <a:cubicBezTo>
                  <a:pt x="1674055" y="79717"/>
                  <a:pt x="1688988" y="87912"/>
                  <a:pt x="1702190" y="98474"/>
                </a:cubicBezTo>
                <a:cubicBezTo>
                  <a:pt x="1712547" y="106759"/>
                  <a:pt x="1719460" y="119003"/>
                  <a:pt x="1730326" y="126609"/>
                </a:cubicBezTo>
                <a:cubicBezTo>
                  <a:pt x="1766567" y="151978"/>
                  <a:pt x="1803917" y="175974"/>
                  <a:pt x="1842867" y="196947"/>
                </a:cubicBezTo>
                <a:cubicBezTo>
                  <a:pt x="1865101" y="208919"/>
                  <a:pt x="1891079" y="212913"/>
                  <a:pt x="1913206" y="225083"/>
                </a:cubicBezTo>
                <a:cubicBezTo>
                  <a:pt x="1985080" y="264614"/>
                  <a:pt x="2044642" y="331798"/>
                  <a:pt x="2124221" y="351692"/>
                </a:cubicBezTo>
                <a:cubicBezTo>
                  <a:pt x="2269882" y="388107"/>
                  <a:pt x="2199582" y="369204"/>
                  <a:pt x="2335236" y="407963"/>
                </a:cubicBezTo>
                <a:cubicBezTo>
                  <a:pt x="2349304" y="417341"/>
                  <a:pt x="2362318" y="428537"/>
                  <a:pt x="2377440" y="436098"/>
                </a:cubicBezTo>
                <a:cubicBezTo>
                  <a:pt x="2428553" y="461654"/>
                  <a:pt x="2450149" y="456158"/>
                  <a:pt x="2489981" y="492369"/>
                </a:cubicBezTo>
                <a:cubicBezTo>
                  <a:pt x="2529237" y="528056"/>
                  <a:pt x="2573095" y="560768"/>
                  <a:pt x="2602523" y="604911"/>
                </a:cubicBezTo>
                <a:cubicBezTo>
                  <a:pt x="2611901" y="618979"/>
                  <a:pt x="2622270" y="632434"/>
                  <a:pt x="2630658" y="647114"/>
                </a:cubicBezTo>
                <a:cubicBezTo>
                  <a:pt x="2641062" y="665322"/>
                  <a:pt x="2647161" y="685935"/>
                  <a:pt x="2658793" y="703384"/>
                </a:cubicBezTo>
                <a:cubicBezTo>
                  <a:pt x="2666150" y="714420"/>
                  <a:pt x="2677550" y="722141"/>
                  <a:pt x="2686929" y="731520"/>
                </a:cubicBezTo>
                <a:cubicBezTo>
                  <a:pt x="2682240" y="792480"/>
                  <a:pt x="2684128" y="854307"/>
                  <a:pt x="2672861" y="914400"/>
                </a:cubicBezTo>
                <a:cubicBezTo>
                  <a:pt x="2669635" y="931607"/>
                  <a:pt x="2631370" y="972914"/>
                  <a:pt x="2616590" y="984738"/>
                </a:cubicBezTo>
                <a:cubicBezTo>
                  <a:pt x="2603388" y="995300"/>
                  <a:pt x="2589509" y="1005313"/>
                  <a:pt x="2574387" y="1012874"/>
                </a:cubicBezTo>
                <a:cubicBezTo>
                  <a:pt x="2551906" y="1024115"/>
                  <a:pt x="2496940" y="1035001"/>
                  <a:pt x="2475913" y="1041009"/>
                </a:cubicBezTo>
                <a:cubicBezTo>
                  <a:pt x="2374983" y="1069847"/>
                  <a:pt x="2506369" y="1040546"/>
                  <a:pt x="2363372" y="1069144"/>
                </a:cubicBezTo>
                <a:lnTo>
                  <a:pt x="1406769" y="1055077"/>
                </a:lnTo>
                <a:cubicBezTo>
                  <a:pt x="1389889" y="1054112"/>
                  <a:pt x="1393954" y="1020024"/>
                  <a:pt x="1378633" y="1012874"/>
                </a:cubicBezTo>
                <a:cubicBezTo>
                  <a:pt x="1269406" y="961901"/>
                  <a:pt x="1204127" y="957799"/>
                  <a:pt x="1097280" y="942535"/>
                </a:cubicBezTo>
                <a:cubicBezTo>
                  <a:pt x="1017082" y="902436"/>
                  <a:pt x="962796" y="872373"/>
                  <a:pt x="872196" y="844061"/>
                </a:cubicBezTo>
                <a:cubicBezTo>
                  <a:pt x="844971" y="835553"/>
                  <a:pt x="815925" y="834683"/>
                  <a:pt x="787790" y="829994"/>
                </a:cubicBezTo>
                <a:cubicBezTo>
                  <a:pt x="773722" y="825305"/>
                  <a:pt x="751609" y="829477"/>
                  <a:pt x="745587" y="815926"/>
                </a:cubicBezTo>
                <a:cubicBezTo>
                  <a:pt x="719363" y="756920"/>
                  <a:pt x="736018" y="556387"/>
                  <a:pt x="745587" y="520504"/>
                </a:cubicBezTo>
                <a:cubicBezTo>
                  <a:pt x="749943" y="504168"/>
                  <a:pt x="771750" y="497715"/>
                  <a:pt x="787790" y="492369"/>
                </a:cubicBezTo>
                <a:cubicBezTo>
                  <a:pt x="828804" y="478698"/>
                  <a:pt x="872197" y="473612"/>
                  <a:pt x="914400" y="464234"/>
                </a:cubicBezTo>
                <a:cubicBezTo>
                  <a:pt x="1003495" y="468923"/>
                  <a:pt x="1092834" y="470224"/>
                  <a:pt x="1181686" y="478301"/>
                </a:cubicBezTo>
                <a:cubicBezTo>
                  <a:pt x="1224901" y="482230"/>
                  <a:pt x="1228685" y="501800"/>
                  <a:pt x="1266092" y="520504"/>
                </a:cubicBezTo>
                <a:cubicBezTo>
                  <a:pt x="1279355" y="527136"/>
                  <a:pt x="1294227" y="529883"/>
                  <a:pt x="1308295" y="534572"/>
                </a:cubicBezTo>
                <a:cubicBezTo>
                  <a:pt x="1292744" y="581223"/>
                  <a:pt x="1309056" y="576775"/>
                  <a:pt x="1280160" y="576775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1857356" y="785794"/>
            <a:ext cx="1591994" cy="2429022"/>
          </a:xfrm>
          <a:custGeom>
            <a:avLst/>
            <a:gdLst>
              <a:gd name="connsiteX0" fmla="*/ 1591994 w 1591994"/>
              <a:gd name="connsiteY0" fmla="*/ 0 h 2429022"/>
              <a:gd name="connsiteX1" fmla="*/ 522850 w 1591994"/>
              <a:gd name="connsiteY1" fmla="*/ 295422 h 2429022"/>
              <a:gd name="connsiteX2" fmla="*/ 1521656 w 1591994"/>
              <a:gd name="connsiteY2" fmla="*/ 1378634 h 2429022"/>
              <a:gd name="connsiteX3" fmla="*/ 283699 w 1591994"/>
              <a:gd name="connsiteY3" fmla="*/ 2264899 h 2429022"/>
              <a:gd name="connsiteX4" fmla="*/ 44548 w 1591994"/>
              <a:gd name="connsiteY4" fmla="*/ 2363372 h 2429022"/>
              <a:gd name="connsiteX5" fmla="*/ 16413 w 1591994"/>
              <a:gd name="connsiteY5" fmla="*/ 2363372 h 2429022"/>
              <a:gd name="connsiteX6" fmla="*/ 58616 w 1591994"/>
              <a:gd name="connsiteY6" fmla="*/ 2391508 h 242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1994" h="2429022">
                <a:moveTo>
                  <a:pt x="1591994" y="0"/>
                </a:moveTo>
                <a:cubicBezTo>
                  <a:pt x="1063283" y="32825"/>
                  <a:pt x="534573" y="65650"/>
                  <a:pt x="522850" y="295422"/>
                </a:cubicBezTo>
                <a:cubicBezTo>
                  <a:pt x="511127" y="525194"/>
                  <a:pt x="1561514" y="1050388"/>
                  <a:pt x="1521656" y="1378634"/>
                </a:cubicBezTo>
                <a:cubicBezTo>
                  <a:pt x="1481798" y="1706880"/>
                  <a:pt x="529884" y="2100776"/>
                  <a:pt x="283699" y="2264899"/>
                </a:cubicBezTo>
                <a:cubicBezTo>
                  <a:pt x="37514" y="2429022"/>
                  <a:pt x="89096" y="2346960"/>
                  <a:pt x="44548" y="2363372"/>
                </a:cubicBezTo>
                <a:cubicBezTo>
                  <a:pt x="0" y="2379784"/>
                  <a:pt x="14068" y="2358683"/>
                  <a:pt x="16413" y="2363372"/>
                </a:cubicBezTo>
                <a:cubicBezTo>
                  <a:pt x="18758" y="2368061"/>
                  <a:pt x="38687" y="2379784"/>
                  <a:pt x="58616" y="2391508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43702" y="4143380"/>
            <a:ext cx="2000264" cy="192882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571480"/>
            <a:ext cx="1357322" cy="1214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429256" y="2071678"/>
            <a:ext cx="1571636" cy="135732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>
            <a:off x="500034" y="4429132"/>
            <a:ext cx="2071702" cy="1571636"/>
          </a:xfrm>
          <a:prstGeom prst="curvedConnector3">
            <a:avLst>
              <a:gd name="adj1" fmla="val 50000"/>
            </a:avLst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>
            <a:off x="107919" y="1820851"/>
            <a:ext cx="1928826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2143108" y="1214422"/>
            <a:ext cx="2686929" cy="1069847"/>
          </a:xfrm>
          <a:custGeom>
            <a:avLst/>
            <a:gdLst>
              <a:gd name="connsiteX0" fmla="*/ 0 w 2686929"/>
              <a:gd name="connsiteY0" fmla="*/ 211015 h 1069847"/>
              <a:gd name="connsiteX1" fmla="*/ 281353 w 2686929"/>
              <a:gd name="connsiteY1" fmla="*/ 196947 h 1069847"/>
              <a:gd name="connsiteX2" fmla="*/ 323556 w 2686929"/>
              <a:gd name="connsiteY2" fmla="*/ 182880 h 1069847"/>
              <a:gd name="connsiteX3" fmla="*/ 464233 w 2686929"/>
              <a:gd name="connsiteY3" fmla="*/ 154744 h 1069847"/>
              <a:gd name="connsiteX4" fmla="*/ 661181 w 2686929"/>
              <a:gd name="connsiteY4" fmla="*/ 98474 h 1069847"/>
              <a:gd name="connsiteX5" fmla="*/ 1026941 w 2686929"/>
              <a:gd name="connsiteY5" fmla="*/ 56271 h 1069847"/>
              <a:gd name="connsiteX6" fmla="*/ 1125415 w 2686929"/>
              <a:gd name="connsiteY6" fmla="*/ 28135 h 1069847"/>
              <a:gd name="connsiteX7" fmla="*/ 1209821 w 2686929"/>
              <a:gd name="connsiteY7" fmla="*/ 14067 h 1069847"/>
              <a:gd name="connsiteX8" fmla="*/ 1266092 w 2686929"/>
              <a:gd name="connsiteY8" fmla="*/ 0 h 1069847"/>
              <a:gd name="connsiteX9" fmla="*/ 1505243 w 2686929"/>
              <a:gd name="connsiteY9" fmla="*/ 14067 h 1069847"/>
              <a:gd name="connsiteX10" fmla="*/ 1575581 w 2686929"/>
              <a:gd name="connsiteY10" fmla="*/ 28135 h 1069847"/>
              <a:gd name="connsiteX11" fmla="*/ 1617784 w 2686929"/>
              <a:gd name="connsiteY11" fmla="*/ 56271 h 1069847"/>
              <a:gd name="connsiteX12" fmla="*/ 1659987 w 2686929"/>
              <a:gd name="connsiteY12" fmla="*/ 70338 h 1069847"/>
              <a:gd name="connsiteX13" fmla="*/ 1702190 w 2686929"/>
              <a:gd name="connsiteY13" fmla="*/ 98474 h 1069847"/>
              <a:gd name="connsiteX14" fmla="*/ 1730326 w 2686929"/>
              <a:gd name="connsiteY14" fmla="*/ 126609 h 1069847"/>
              <a:gd name="connsiteX15" fmla="*/ 1842867 w 2686929"/>
              <a:gd name="connsiteY15" fmla="*/ 196947 h 1069847"/>
              <a:gd name="connsiteX16" fmla="*/ 1913206 w 2686929"/>
              <a:gd name="connsiteY16" fmla="*/ 225083 h 1069847"/>
              <a:gd name="connsiteX17" fmla="*/ 2124221 w 2686929"/>
              <a:gd name="connsiteY17" fmla="*/ 351692 h 1069847"/>
              <a:gd name="connsiteX18" fmla="*/ 2335236 w 2686929"/>
              <a:gd name="connsiteY18" fmla="*/ 407963 h 1069847"/>
              <a:gd name="connsiteX19" fmla="*/ 2377440 w 2686929"/>
              <a:gd name="connsiteY19" fmla="*/ 436098 h 1069847"/>
              <a:gd name="connsiteX20" fmla="*/ 2489981 w 2686929"/>
              <a:gd name="connsiteY20" fmla="*/ 492369 h 1069847"/>
              <a:gd name="connsiteX21" fmla="*/ 2602523 w 2686929"/>
              <a:gd name="connsiteY21" fmla="*/ 604911 h 1069847"/>
              <a:gd name="connsiteX22" fmla="*/ 2630658 w 2686929"/>
              <a:gd name="connsiteY22" fmla="*/ 647114 h 1069847"/>
              <a:gd name="connsiteX23" fmla="*/ 2658793 w 2686929"/>
              <a:gd name="connsiteY23" fmla="*/ 703384 h 1069847"/>
              <a:gd name="connsiteX24" fmla="*/ 2686929 w 2686929"/>
              <a:gd name="connsiteY24" fmla="*/ 731520 h 1069847"/>
              <a:gd name="connsiteX25" fmla="*/ 2672861 w 2686929"/>
              <a:gd name="connsiteY25" fmla="*/ 914400 h 1069847"/>
              <a:gd name="connsiteX26" fmla="*/ 2616590 w 2686929"/>
              <a:gd name="connsiteY26" fmla="*/ 984738 h 1069847"/>
              <a:gd name="connsiteX27" fmla="*/ 2574387 w 2686929"/>
              <a:gd name="connsiteY27" fmla="*/ 1012874 h 1069847"/>
              <a:gd name="connsiteX28" fmla="*/ 2475913 w 2686929"/>
              <a:gd name="connsiteY28" fmla="*/ 1041009 h 1069847"/>
              <a:gd name="connsiteX29" fmla="*/ 2363372 w 2686929"/>
              <a:gd name="connsiteY29" fmla="*/ 1069144 h 1069847"/>
              <a:gd name="connsiteX30" fmla="*/ 1406769 w 2686929"/>
              <a:gd name="connsiteY30" fmla="*/ 1055077 h 1069847"/>
              <a:gd name="connsiteX31" fmla="*/ 1378633 w 2686929"/>
              <a:gd name="connsiteY31" fmla="*/ 1012874 h 1069847"/>
              <a:gd name="connsiteX32" fmla="*/ 1097280 w 2686929"/>
              <a:gd name="connsiteY32" fmla="*/ 942535 h 1069847"/>
              <a:gd name="connsiteX33" fmla="*/ 872196 w 2686929"/>
              <a:gd name="connsiteY33" fmla="*/ 844061 h 1069847"/>
              <a:gd name="connsiteX34" fmla="*/ 787790 w 2686929"/>
              <a:gd name="connsiteY34" fmla="*/ 829994 h 1069847"/>
              <a:gd name="connsiteX35" fmla="*/ 745587 w 2686929"/>
              <a:gd name="connsiteY35" fmla="*/ 815926 h 1069847"/>
              <a:gd name="connsiteX36" fmla="*/ 745587 w 2686929"/>
              <a:gd name="connsiteY36" fmla="*/ 520504 h 1069847"/>
              <a:gd name="connsiteX37" fmla="*/ 787790 w 2686929"/>
              <a:gd name="connsiteY37" fmla="*/ 492369 h 1069847"/>
              <a:gd name="connsiteX38" fmla="*/ 914400 w 2686929"/>
              <a:gd name="connsiteY38" fmla="*/ 464234 h 1069847"/>
              <a:gd name="connsiteX39" fmla="*/ 1181686 w 2686929"/>
              <a:gd name="connsiteY39" fmla="*/ 478301 h 1069847"/>
              <a:gd name="connsiteX40" fmla="*/ 1266092 w 2686929"/>
              <a:gd name="connsiteY40" fmla="*/ 520504 h 1069847"/>
              <a:gd name="connsiteX41" fmla="*/ 1308295 w 2686929"/>
              <a:gd name="connsiteY41" fmla="*/ 534572 h 1069847"/>
              <a:gd name="connsiteX42" fmla="*/ 1280160 w 2686929"/>
              <a:gd name="connsiteY42" fmla="*/ 576775 h 106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686929" h="1069847">
                <a:moveTo>
                  <a:pt x="0" y="211015"/>
                </a:moveTo>
                <a:cubicBezTo>
                  <a:pt x="93784" y="206326"/>
                  <a:pt x="187805" y="205082"/>
                  <a:pt x="281353" y="196947"/>
                </a:cubicBezTo>
                <a:cubicBezTo>
                  <a:pt x="296126" y="195662"/>
                  <a:pt x="309081" y="186097"/>
                  <a:pt x="323556" y="182880"/>
                </a:cubicBezTo>
                <a:cubicBezTo>
                  <a:pt x="468600" y="150649"/>
                  <a:pt x="352117" y="185887"/>
                  <a:pt x="464233" y="154744"/>
                </a:cubicBezTo>
                <a:cubicBezTo>
                  <a:pt x="530018" y="136470"/>
                  <a:pt x="593591" y="108130"/>
                  <a:pt x="661181" y="98474"/>
                </a:cubicBezTo>
                <a:cubicBezTo>
                  <a:pt x="848342" y="71736"/>
                  <a:pt x="726679" y="87877"/>
                  <a:pt x="1026941" y="56271"/>
                </a:cubicBezTo>
                <a:cubicBezTo>
                  <a:pt x="1059766" y="46892"/>
                  <a:pt x="1092151" y="35811"/>
                  <a:pt x="1125415" y="28135"/>
                </a:cubicBezTo>
                <a:cubicBezTo>
                  <a:pt x="1153208" y="21721"/>
                  <a:pt x="1181851" y="19661"/>
                  <a:pt x="1209821" y="14067"/>
                </a:cubicBezTo>
                <a:cubicBezTo>
                  <a:pt x="1228780" y="10275"/>
                  <a:pt x="1247335" y="4689"/>
                  <a:pt x="1266092" y="0"/>
                </a:cubicBezTo>
                <a:cubicBezTo>
                  <a:pt x="1345809" y="4689"/>
                  <a:pt x="1425716" y="6837"/>
                  <a:pt x="1505243" y="14067"/>
                </a:cubicBezTo>
                <a:cubicBezTo>
                  <a:pt x="1529055" y="16232"/>
                  <a:pt x="1553193" y="19739"/>
                  <a:pt x="1575581" y="28135"/>
                </a:cubicBezTo>
                <a:cubicBezTo>
                  <a:pt x="1591412" y="34072"/>
                  <a:pt x="1602662" y="48710"/>
                  <a:pt x="1617784" y="56271"/>
                </a:cubicBezTo>
                <a:cubicBezTo>
                  <a:pt x="1631047" y="62903"/>
                  <a:pt x="1645919" y="65649"/>
                  <a:pt x="1659987" y="70338"/>
                </a:cubicBezTo>
                <a:cubicBezTo>
                  <a:pt x="1674055" y="79717"/>
                  <a:pt x="1688988" y="87912"/>
                  <a:pt x="1702190" y="98474"/>
                </a:cubicBezTo>
                <a:cubicBezTo>
                  <a:pt x="1712547" y="106759"/>
                  <a:pt x="1719460" y="119003"/>
                  <a:pt x="1730326" y="126609"/>
                </a:cubicBezTo>
                <a:cubicBezTo>
                  <a:pt x="1766567" y="151978"/>
                  <a:pt x="1803917" y="175974"/>
                  <a:pt x="1842867" y="196947"/>
                </a:cubicBezTo>
                <a:cubicBezTo>
                  <a:pt x="1865101" y="208919"/>
                  <a:pt x="1891079" y="212913"/>
                  <a:pt x="1913206" y="225083"/>
                </a:cubicBezTo>
                <a:cubicBezTo>
                  <a:pt x="1985080" y="264614"/>
                  <a:pt x="2044642" y="331798"/>
                  <a:pt x="2124221" y="351692"/>
                </a:cubicBezTo>
                <a:cubicBezTo>
                  <a:pt x="2269882" y="388107"/>
                  <a:pt x="2199582" y="369204"/>
                  <a:pt x="2335236" y="407963"/>
                </a:cubicBezTo>
                <a:cubicBezTo>
                  <a:pt x="2349304" y="417341"/>
                  <a:pt x="2362318" y="428537"/>
                  <a:pt x="2377440" y="436098"/>
                </a:cubicBezTo>
                <a:cubicBezTo>
                  <a:pt x="2428553" y="461654"/>
                  <a:pt x="2450149" y="456158"/>
                  <a:pt x="2489981" y="492369"/>
                </a:cubicBezTo>
                <a:cubicBezTo>
                  <a:pt x="2529237" y="528056"/>
                  <a:pt x="2573095" y="560768"/>
                  <a:pt x="2602523" y="604911"/>
                </a:cubicBezTo>
                <a:cubicBezTo>
                  <a:pt x="2611901" y="618979"/>
                  <a:pt x="2622270" y="632434"/>
                  <a:pt x="2630658" y="647114"/>
                </a:cubicBezTo>
                <a:cubicBezTo>
                  <a:pt x="2641062" y="665322"/>
                  <a:pt x="2647161" y="685935"/>
                  <a:pt x="2658793" y="703384"/>
                </a:cubicBezTo>
                <a:cubicBezTo>
                  <a:pt x="2666150" y="714420"/>
                  <a:pt x="2677550" y="722141"/>
                  <a:pt x="2686929" y="731520"/>
                </a:cubicBezTo>
                <a:cubicBezTo>
                  <a:pt x="2682240" y="792480"/>
                  <a:pt x="2684128" y="854307"/>
                  <a:pt x="2672861" y="914400"/>
                </a:cubicBezTo>
                <a:cubicBezTo>
                  <a:pt x="2669635" y="931607"/>
                  <a:pt x="2631370" y="972914"/>
                  <a:pt x="2616590" y="984738"/>
                </a:cubicBezTo>
                <a:cubicBezTo>
                  <a:pt x="2603388" y="995300"/>
                  <a:pt x="2589509" y="1005313"/>
                  <a:pt x="2574387" y="1012874"/>
                </a:cubicBezTo>
                <a:cubicBezTo>
                  <a:pt x="2551906" y="1024115"/>
                  <a:pt x="2496940" y="1035001"/>
                  <a:pt x="2475913" y="1041009"/>
                </a:cubicBezTo>
                <a:cubicBezTo>
                  <a:pt x="2374983" y="1069847"/>
                  <a:pt x="2506369" y="1040546"/>
                  <a:pt x="2363372" y="1069144"/>
                </a:cubicBezTo>
                <a:lnTo>
                  <a:pt x="1406769" y="1055077"/>
                </a:lnTo>
                <a:cubicBezTo>
                  <a:pt x="1389889" y="1054112"/>
                  <a:pt x="1393954" y="1020024"/>
                  <a:pt x="1378633" y="1012874"/>
                </a:cubicBezTo>
                <a:cubicBezTo>
                  <a:pt x="1269406" y="961901"/>
                  <a:pt x="1204127" y="957799"/>
                  <a:pt x="1097280" y="942535"/>
                </a:cubicBezTo>
                <a:cubicBezTo>
                  <a:pt x="1017082" y="902436"/>
                  <a:pt x="962796" y="872373"/>
                  <a:pt x="872196" y="844061"/>
                </a:cubicBezTo>
                <a:cubicBezTo>
                  <a:pt x="844971" y="835553"/>
                  <a:pt x="815925" y="834683"/>
                  <a:pt x="787790" y="829994"/>
                </a:cubicBezTo>
                <a:cubicBezTo>
                  <a:pt x="773722" y="825305"/>
                  <a:pt x="751609" y="829477"/>
                  <a:pt x="745587" y="815926"/>
                </a:cubicBezTo>
                <a:cubicBezTo>
                  <a:pt x="719363" y="756920"/>
                  <a:pt x="736018" y="556387"/>
                  <a:pt x="745587" y="520504"/>
                </a:cubicBezTo>
                <a:cubicBezTo>
                  <a:pt x="749943" y="504168"/>
                  <a:pt x="771750" y="497715"/>
                  <a:pt x="787790" y="492369"/>
                </a:cubicBezTo>
                <a:cubicBezTo>
                  <a:pt x="828804" y="478698"/>
                  <a:pt x="872197" y="473612"/>
                  <a:pt x="914400" y="464234"/>
                </a:cubicBezTo>
                <a:cubicBezTo>
                  <a:pt x="1003495" y="468923"/>
                  <a:pt x="1092834" y="470224"/>
                  <a:pt x="1181686" y="478301"/>
                </a:cubicBezTo>
                <a:cubicBezTo>
                  <a:pt x="1224901" y="482230"/>
                  <a:pt x="1228685" y="501800"/>
                  <a:pt x="1266092" y="520504"/>
                </a:cubicBezTo>
                <a:cubicBezTo>
                  <a:pt x="1279355" y="527136"/>
                  <a:pt x="1294227" y="529883"/>
                  <a:pt x="1308295" y="534572"/>
                </a:cubicBezTo>
                <a:cubicBezTo>
                  <a:pt x="1292744" y="581223"/>
                  <a:pt x="1309056" y="576775"/>
                  <a:pt x="1280160" y="57677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623538" y="3151163"/>
            <a:ext cx="1591994" cy="2429022"/>
          </a:xfrm>
          <a:custGeom>
            <a:avLst/>
            <a:gdLst>
              <a:gd name="connsiteX0" fmla="*/ 1591994 w 1591994"/>
              <a:gd name="connsiteY0" fmla="*/ 0 h 2429022"/>
              <a:gd name="connsiteX1" fmla="*/ 522850 w 1591994"/>
              <a:gd name="connsiteY1" fmla="*/ 295422 h 2429022"/>
              <a:gd name="connsiteX2" fmla="*/ 1521656 w 1591994"/>
              <a:gd name="connsiteY2" fmla="*/ 1378634 h 2429022"/>
              <a:gd name="connsiteX3" fmla="*/ 283699 w 1591994"/>
              <a:gd name="connsiteY3" fmla="*/ 2264899 h 2429022"/>
              <a:gd name="connsiteX4" fmla="*/ 44548 w 1591994"/>
              <a:gd name="connsiteY4" fmla="*/ 2363372 h 2429022"/>
              <a:gd name="connsiteX5" fmla="*/ 16413 w 1591994"/>
              <a:gd name="connsiteY5" fmla="*/ 2363372 h 2429022"/>
              <a:gd name="connsiteX6" fmla="*/ 58616 w 1591994"/>
              <a:gd name="connsiteY6" fmla="*/ 2391508 h 242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1994" h="2429022">
                <a:moveTo>
                  <a:pt x="1591994" y="0"/>
                </a:moveTo>
                <a:cubicBezTo>
                  <a:pt x="1063283" y="32825"/>
                  <a:pt x="534573" y="65650"/>
                  <a:pt x="522850" y="295422"/>
                </a:cubicBezTo>
                <a:cubicBezTo>
                  <a:pt x="511127" y="525194"/>
                  <a:pt x="1561514" y="1050388"/>
                  <a:pt x="1521656" y="1378634"/>
                </a:cubicBezTo>
                <a:cubicBezTo>
                  <a:pt x="1481798" y="1706880"/>
                  <a:pt x="529884" y="2100776"/>
                  <a:pt x="283699" y="2264899"/>
                </a:cubicBezTo>
                <a:cubicBezTo>
                  <a:pt x="37514" y="2429022"/>
                  <a:pt x="89096" y="2346960"/>
                  <a:pt x="44548" y="2363372"/>
                </a:cubicBezTo>
                <a:cubicBezTo>
                  <a:pt x="0" y="2379784"/>
                  <a:pt x="14068" y="2358683"/>
                  <a:pt x="16413" y="2363372"/>
                </a:cubicBezTo>
                <a:cubicBezTo>
                  <a:pt x="18758" y="2368061"/>
                  <a:pt x="38687" y="2379784"/>
                  <a:pt x="58616" y="2391508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>
            <a:off x="571472" y="4000504"/>
            <a:ext cx="2071702" cy="1571636"/>
          </a:xfrm>
          <a:prstGeom prst="curvedConnector3">
            <a:avLst>
              <a:gd name="adj1" fmla="val 50000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214546" y="2786058"/>
            <a:ext cx="2928958" cy="78581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286512" y="785794"/>
            <a:ext cx="1428760" cy="135732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3286116" y="3786190"/>
            <a:ext cx="2338466" cy="2153296"/>
          </a:xfrm>
          <a:custGeom>
            <a:avLst/>
            <a:gdLst>
              <a:gd name="connsiteX0" fmla="*/ 1499017 w 2338466"/>
              <a:gd name="connsiteY0" fmla="*/ 390920 h 2153296"/>
              <a:gd name="connsiteX1" fmla="*/ 1409076 w 2338466"/>
              <a:gd name="connsiteY1" fmla="*/ 270999 h 2153296"/>
              <a:gd name="connsiteX2" fmla="*/ 1349115 w 2338466"/>
              <a:gd name="connsiteY2" fmla="*/ 196048 h 2153296"/>
              <a:gd name="connsiteX3" fmla="*/ 1304145 w 2338466"/>
              <a:gd name="connsiteY3" fmla="*/ 181058 h 2153296"/>
              <a:gd name="connsiteX4" fmla="*/ 1169233 w 2338466"/>
              <a:gd name="connsiteY4" fmla="*/ 121097 h 2153296"/>
              <a:gd name="connsiteX5" fmla="*/ 929391 w 2338466"/>
              <a:gd name="connsiteY5" fmla="*/ 76126 h 2153296"/>
              <a:gd name="connsiteX6" fmla="*/ 869430 w 2338466"/>
              <a:gd name="connsiteY6" fmla="*/ 61136 h 2153296"/>
              <a:gd name="connsiteX7" fmla="*/ 734519 w 2338466"/>
              <a:gd name="connsiteY7" fmla="*/ 46146 h 2153296"/>
              <a:gd name="connsiteX8" fmla="*/ 704538 w 2338466"/>
              <a:gd name="connsiteY8" fmla="*/ 16166 h 2153296"/>
              <a:gd name="connsiteX9" fmla="*/ 269823 w 2338466"/>
              <a:gd name="connsiteY9" fmla="*/ 61136 h 2153296"/>
              <a:gd name="connsiteX10" fmla="*/ 89941 w 2338466"/>
              <a:gd name="connsiteY10" fmla="*/ 106107 h 2153296"/>
              <a:gd name="connsiteX11" fmla="*/ 44971 w 2338466"/>
              <a:gd name="connsiteY11" fmla="*/ 136087 h 2153296"/>
              <a:gd name="connsiteX12" fmla="*/ 0 w 2338466"/>
              <a:gd name="connsiteY12" fmla="*/ 241018 h 2153296"/>
              <a:gd name="connsiteX13" fmla="*/ 14991 w 2338466"/>
              <a:gd name="connsiteY13" fmla="*/ 480861 h 2153296"/>
              <a:gd name="connsiteX14" fmla="*/ 59961 w 2338466"/>
              <a:gd name="connsiteY14" fmla="*/ 555812 h 2153296"/>
              <a:gd name="connsiteX15" fmla="*/ 164892 w 2338466"/>
              <a:gd name="connsiteY15" fmla="*/ 690723 h 2153296"/>
              <a:gd name="connsiteX16" fmla="*/ 224853 w 2338466"/>
              <a:gd name="connsiteY16" fmla="*/ 765674 h 2153296"/>
              <a:gd name="connsiteX17" fmla="*/ 239843 w 2338466"/>
              <a:gd name="connsiteY17" fmla="*/ 810644 h 2153296"/>
              <a:gd name="connsiteX18" fmla="*/ 269823 w 2338466"/>
              <a:gd name="connsiteY18" fmla="*/ 840625 h 2153296"/>
              <a:gd name="connsiteX19" fmla="*/ 389745 w 2338466"/>
              <a:gd name="connsiteY19" fmla="*/ 900585 h 2153296"/>
              <a:gd name="connsiteX20" fmla="*/ 434715 w 2338466"/>
              <a:gd name="connsiteY20" fmla="*/ 930566 h 2153296"/>
              <a:gd name="connsiteX21" fmla="*/ 659568 w 2338466"/>
              <a:gd name="connsiteY21" fmla="*/ 960546 h 2153296"/>
              <a:gd name="connsiteX22" fmla="*/ 719528 w 2338466"/>
              <a:gd name="connsiteY22" fmla="*/ 975536 h 2153296"/>
              <a:gd name="connsiteX23" fmla="*/ 764499 w 2338466"/>
              <a:gd name="connsiteY23" fmla="*/ 990526 h 2153296"/>
              <a:gd name="connsiteX24" fmla="*/ 1139253 w 2338466"/>
              <a:gd name="connsiteY24" fmla="*/ 975536 h 2153296"/>
              <a:gd name="connsiteX25" fmla="*/ 1169233 w 2338466"/>
              <a:gd name="connsiteY25" fmla="*/ 930566 h 2153296"/>
              <a:gd name="connsiteX26" fmla="*/ 1124263 w 2338466"/>
              <a:gd name="connsiteY26" fmla="*/ 690723 h 2153296"/>
              <a:gd name="connsiteX27" fmla="*/ 1094282 w 2338466"/>
              <a:gd name="connsiteY27" fmla="*/ 660743 h 2153296"/>
              <a:gd name="connsiteX28" fmla="*/ 1079292 w 2338466"/>
              <a:gd name="connsiteY28" fmla="*/ 615772 h 2153296"/>
              <a:gd name="connsiteX29" fmla="*/ 974361 w 2338466"/>
              <a:gd name="connsiteY29" fmla="*/ 510841 h 2153296"/>
              <a:gd name="connsiteX30" fmla="*/ 899410 w 2338466"/>
              <a:gd name="connsiteY30" fmla="*/ 480861 h 2153296"/>
              <a:gd name="connsiteX31" fmla="*/ 854440 w 2338466"/>
              <a:gd name="connsiteY31" fmla="*/ 450881 h 2153296"/>
              <a:gd name="connsiteX32" fmla="*/ 824460 w 2338466"/>
              <a:gd name="connsiteY32" fmla="*/ 420900 h 2153296"/>
              <a:gd name="connsiteX33" fmla="*/ 779489 w 2338466"/>
              <a:gd name="connsiteY33" fmla="*/ 405910 h 2153296"/>
              <a:gd name="connsiteX34" fmla="*/ 539646 w 2338466"/>
              <a:gd name="connsiteY34" fmla="*/ 435890 h 2153296"/>
              <a:gd name="connsiteX35" fmla="*/ 494676 w 2338466"/>
              <a:gd name="connsiteY35" fmla="*/ 465871 h 2153296"/>
              <a:gd name="connsiteX36" fmla="*/ 449705 w 2338466"/>
              <a:gd name="connsiteY36" fmla="*/ 480861 h 2153296"/>
              <a:gd name="connsiteX37" fmla="*/ 404735 w 2338466"/>
              <a:gd name="connsiteY37" fmla="*/ 525831 h 2153296"/>
              <a:gd name="connsiteX38" fmla="*/ 389745 w 2338466"/>
              <a:gd name="connsiteY38" fmla="*/ 570802 h 2153296"/>
              <a:gd name="connsiteX39" fmla="*/ 404735 w 2338466"/>
              <a:gd name="connsiteY39" fmla="*/ 885595 h 2153296"/>
              <a:gd name="connsiteX40" fmla="*/ 419725 w 2338466"/>
              <a:gd name="connsiteY40" fmla="*/ 960546 h 2153296"/>
              <a:gd name="connsiteX41" fmla="*/ 464696 w 2338466"/>
              <a:gd name="connsiteY41" fmla="*/ 1035497 h 2153296"/>
              <a:gd name="connsiteX42" fmla="*/ 494676 w 2338466"/>
              <a:gd name="connsiteY42" fmla="*/ 1170408 h 2153296"/>
              <a:gd name="connsiteX43" fmla="*/ 524656 w 2338466"/>
              <a:gd name="connsiteY43" fmla="*/ 1215379 h 2153296"/>
              <a:gd name="connsiteX44" fmla="*/ 569627 w 2338466"/>
              <a:gd name="connsiteY44" fmla="*/ 1290330 h 2153296"/>
              <a:gd name="connsiteX45" fmla="*/ 584617 w 2338466"/>
              <a:gd name="connsiteY45" fmla="*/ 1380271 h 2153296"/>
              <a:gd name="connsiteX46" fmla="*/ 629587 w 2338466"/>
              <a:gd name="connsiteY46" fmla="*/ 1455222 h 2153296"/>
              <a:gd name="connsiteX47" fmla="*/ 704538 w 2338466"/>
              <a:gd name="connsiteY47" fmla="*/ 1545163 h 2153296"/>
              <a:gd name="connsiteX48" fmla="*/ 719528 w 2338466"/>
              <a:gd name="connsiteY48" fmla="*/ 1590133 h 2153296"/>
              <a:gd name="connsiteX49" fmla="*/ 779489 w 2338466"/>
              <a:gd name="connsiteY49" fmla="*/ 1650094 h 2153296"/>
              <a:gd name="connsiteX50" fmla="*/ 809469 w 2338466"/>
              <a:gd name="connsiteY50" fmla="*/ 1725044 h 2153296"/>
              <a:gd name="connsiteX51" fmla="*/ 854440 w 2338466"/>
              <a:gd name="connsiteY51" fmla="*/ 1740035 h 2153296"/>
              <a:gd name="connsiteX52" fmla="*/ 884420 w 2338466"/>
              <a:gd name="connsiteY52" fmla="*/ 1785005 h 2153296"/>
              <a:gd name="connsiteX53" fmla="*/ 1049312 w 2338466"/>
              <a:gd name="connsiteY53" fmla="*/ 1829976 h 2153296"/>
              <a:gd name="connsiteX54" fmla="*/ 1708879 w 2338466"/>
              <a:gd name="connsiteY54" fmla="*/ 1799995 h 2153296"/>
              <a:gd name="connsiteX55" fmla="*/ 1993692 w 2338466"/>
              <a:gd name="connsiteY55" fmla="*/ 1710054 h 2153296"/>
              <a:gd name="connsiteX56" fmla="*/ 2128604 w 2338466"/>
              <a:gd name="connsiteY56" fmla="*/ 1695064 h 2153296"/>
              <a:gd name="connsiteX57" fmla="*/ 2173574 w 2338466"/>
              <a:gd name="connsiteY57" fmla="*/ 1665084 h 2153296"/>
              <a:gd name="connsiteX58" fmla="*/ 2218545 w 2338466"/>
              <a:gd name="connsiteY58" fmla="*/ 1650094 h 2153296"/>
              <a:gd name="connsiteX59" fmla="*/ 2203555 w 2338466"/>
              <a:gd name="connsiteY59" fmla="*/ 1575143 h 2153296"/>
              <a:gd name="connsiteX60" fmla="*/ 2173574 w 2338466"/>
              <a:gd name="connsiteY60" fmla="*/ 1470212 h 2153296"/>
              <a:gd name="connsiteX61" fmla="*/ 2128604 w 2338466"/>
              <a:gd name="connsiteY61" fmla="*/ 1380271 h 2153296"/>
              <a:gd name="connsiteX62" fmla="*/ 2008682 w 2338466"/>
              <a:gd name="connsiteY62" fmla="*/ 1275340 h 2153296"/>
              <a:gd name="connsiteX63" fmla="*/ 1783830 w 2338466"/>
              <a:gd name="connsiteY63" fmla="*/ 1245359 h 2153296"/>
              <a:gd name="connsiteX64" fmla="*/ 1588958 w 2338466"/>
              <a:gd name="connsiteY64" fmla="*/ 1275340 h 2153296"/>
              <a:gd name="connsiteX65" fmla="*/ 1499017 w 2338466"/>
              <a:gd name="connsiteY65" fmla="*/ 1305320 h 2153296"/>
              <a:gd name="connsiteX66" fmla="*/ 1424066 w 2338466"/>
              <a:gd name="connsiteY66" fmla="*/ 1350290 h 2153296"/>
              <a:gd name="connsiteX67" fmla="*/ 1244184 w 2338466"/>
              <a:gd name="connsiteY67" fmla="*/ 1425241 h 2153296"/>
              <a:gd name="connsiteX68" fmla="*/ 1229194 w 2338466"/>
              <a:gd name="connsiteY68" fmla="*/ 1695064 h 2153296"/>
              <a:gd name="connsiteX69" fmla="*/ 1319135 w 2338466"/>
              <a:gd name="connsiteY69" fmla="*/ 1874946 h 2153296"/>
              <a:gd name="connsiteX70" fmla="*/ 1364105 w 2338466"/>
              <a:gd name="connsiteY70" fmla="*/ 1919917 h 2153296"/>
              <a:gd name="connsiteX71" fmla="*/ 1409076 w 2338466"/>
              <a:gd name="connsiteY71" fmla="*/ 1934907 h 2153296"/>
              <a:gd name="connsiteX72" fmla="*/ 1454046 w 2338466"/>
              <a:gd name="connsiteY72" fmla="*/ 1979877 h 2153296"/>
              <a:gd name="connsiteX73" fmla="*/ 1499017 w 2338466"/>
              <a:gd name="connsiteY73" fmla="*/ 1994867 h 2153296"/>
              <a:gd name="connsiteX74" fmla="*/ 1543987 w 2338466"/>
              <a:gd name="connsiteY74" fmla="*/ 2024848 h 2153296"/>
              <a:gd name="connsiteX75" fmla="*/ 1663909 w 2338466"/>
              <a:gd name="connsiteY75" fmla="*/ 2069818 h 2153296"/>
              <a:gd name="connsiteX76" fmla="*/ 1753850 w 2338466"/>
              <a:gd name="connsiteY76" fmla="*/ 2114789 h 2153296"/>
              <a:gd name="connsiteX77" fmla="*/ 2338466 w 2338466"/>
              <a:gd name="connsiteY77" fmla="*/ 2144769 h 215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338466" h="2153296">
                <a:moveTo>
                  <a:pt x="1499017" y="390920"/>
                </a:moveTo>
                <a:cubicBezTo>
                  <a:pt x="1460015" y="273910"/>
                  <a:pt x="1523910" y="443254"/>
                  <a:pt x="1409076" y="270999"/>
                </a:cubicBezTo>
                <a:cubicBezTo>
                  <a:pt x="1395458" y="250571"/>
                  <a:pt x="1372851" y="210289"/>
                  <a:pt x="1349115" y="196048"/>
                </a:cubicBezTo>
                <a:cubicBezTo>
                  <a:pt x="1335566" y="187919"/>
                  <a:pt x="1318278" y="188124"/>
                  <a:pt x="1304145" y="181058"/>
                </a:cubicBezTo>
                <a:cubicBezTo>
                  <a:pt x="1174482" y="116226"/>
                  <a:pt x="1283655" y="149702"/>
                  <a:pt x="1169233" y="121097"/>
                </a:cubicBezTo>
                <a:cubicBezTo>
                  <a:pt x="1047115" y="60038"/>
                  <a:pt x="1154002" y="104203"/>
                  <a:pt x="929391" y="76126"/>
                </a:cubicBezTo>
                <a:cubicBezTo>
                  <a:pt x="908948" y="73571"/>
                  <a:pt x="889793" y="64269"/>
                  <a:pt x="869430" y="61136"/>
                </a:cubicBezTo>
                <a:cubicBezTo>
                  <a:pt x="824709" y="54256"/>
                  <a:pt x="779489" y="51143"/>
                  <a:pt x="734519" y="46146"/>
                </a:cubicBezTo>
                <a:cubicBezTo>
                  <a:pt x="724525" y="36153"/>
                  <a:pt x="718660" y="16731"/>
                  <a:pt x="704538" y="16166"/>
                </a:cubicBezTo>
                <a:cubicBezTo>
                  <a:pt x="300380" y="0"/>
                  <a:pt x="476535" y="3716"/>
                  <a:pt x="269823" y="61136"/>
                </a:cubicBezTo>
                <a:cubicBezTo>
                  <a:pt x="210272" y="77678"/>
                  <a:pt x="89941" y="106107"/>
                  <a:pt x="89941" y="106107"/>
                </a:cubicBezTo>
                <a:cubicBezTo>
                  <a:pt x="74951" y="116100"/>
                  <a:pt x="56504" y="122247"/>
                  <a:pt x="44971" y="136087"/>
                </a:cubicBezTo>
                <a:cubicBezTo>
                  <a:pt x="24392" y="160782"/>
                  <a:pt x="10414" y="209779"/>
                  <a:pt x="0" y="241018"/>
                </a:cubicBezTo>
                <a:cubicBezTo>
                  <a:pt x="4997" y="320966"/>
                  <a:pt x="6605" y="401197"/>
                  <a:pt x="14991" y="480861"/>
                </a:cubicBezTo>
                <a:cubicBezTo>
                  <a:pt x="20840" y="536427"/>
                  <a:pt x="30982" y="517173"/>
                  <a:pt x="59961" y="555812"/>
                </a:cubicBezTo>
                <a:cubicBezTo>
                  <a:pt x="167537" y="699248"/>
                  <a:pt x="73348" y="599179"/>
                  <a:pt x="164892" y="690723"/>
                </a:cubicBezTo>
                <a:cubicBezTo>
                  <a:pt x="202406" y="840783"/>
                  <a:pt x="146001" y="686823"/>
                  <a:pt x="224853" y="765674"/>
                </a:cubicBezTo>
                <a:cubicBezTo>
                  <a:pt x="236026" y="776847"/>
                  <a:pt x="231714" y="797095"/>
                  <a:pt x="239843" y="810644"/>
                </a:cubicBezTo>
                <a:cubicBezTo>
                  <a:pt x="247114" y="822763"/>
                  <a:pt x="258966" y="831577"/>
                  <a:pt x="269823" y="840625"/>
                </a:cubicBezTo>
                <a:cubicBezTo>
                  <a:pt x="335344" y="895226"/>
                  <a:pt x="314553" y="881787"/>
                  <a:pt x="389745" y="900585"/>
                </a:cubicBezTo>
                <a:cubicBezTo>
                  <a:pt x="404735" y="910579"/>
                  <a:pt x="418156" y="923469"/>
                  <a:pt x="434715" y="930566"/>
                </a:cubicBezTo>
                <a:cubicBezTo>
                  <a:pt x="488191" y="953484"/>
                  <a:pt x="634967" y="958310"/>
                  <a:pt x="659568" y="960546"/>
                </a:cubicBezTo>
                <a:cubicBezTo>
                  <a:pt x="679555" y="965543"/>
                  <a:pt x="699719" y="969876"/>
                  <a:pt x="719528" y="975536"/>
                </a:cubicBezTo>
                <a:cubicBezTo>
                  <a:pt x="734721" y="979877"/>
                  <a:pt x="748698" y="990526"/>
                  <a:pt x="764499" y="990526"/>
                </a:cubicBezTo>
                <a:cubicBezTo>
                  <a:pt x="889517" y="990526"/>
                  <a:pt x="1014335" y="980533"/>
                  <a:pt x="1139253" y="975536"/>
                </a:cubicBezTo>
                <a:cubicBezTo>
                  <a:pt x="1149246" y="960546"/>
                  <a:pt x="1167851" y="948529"/>
                  <a:pt x="1169233" y="930566"/>
                </a:cubicBezTo>
                <a:cubicBezTo>
                  <a:pt x="1170480" y="914350"/>
                  <a:pt x="1157925" y="724384"/>
                  <a:pt x="1124263" y="690723"/>
                </a:cubicBezTo>
                <a:lnTo>
                  <a:pt x="1094282" y="660743"/>
                </a:lnTo>
                <a:cubicBezTo>
                  <a:pt x="1089285" y="645753"/>
                  <a:pt x="1086966" y="629585"/>
                  <a:pt x="1079292" y="615772"/>
                </a:cubicBezTo>
                <a:cubicBezTo>
                  <a:pt x="1019758" y="508609"/>
                  <a:pt x="1049484" y="539012"/>
                  <a:pt x="974361" y="510841"/>
                </a:cubicBezTo>
                <a:cubicBezTo>
                  <a:pt x="949166" y="501393"/>
                  <a:pt x="923477" y="492895"/>
                  <a:pt x="899410" y="480861"/>
                </a:cubicBezTo>
                <a:cubicBezTo>
                  <a:pt x="883296" y="472804"/>
                  <a:pt x="868508" y="462135"/>
                  <a:pt x="854440" y="450881"/>
                </a:cubicBezTo>
                <a:cubicBezTo>
                  <a:pt x="843404" y="442052"/>
                  <a:pt x="836579" y="428171"/>
                  <a:pt x="824460" y="420900"/>
                </a:cubicBezTo>
                <a:cubicBezTo>
                  <a:pt x="810911" y="412770"/>
                  <a:pt x="794479" y="410907"/>
                  <a:pt x="779489" y="405910"/>
                </a:cubicBezTo>
                <a:cubicBezTo>
                  <a:pt x="699541" y="415903"/>
                  <a:pt x="618488" y="419292"/>
                  <a:pt x="539646" y="435890"/>
                </a:cubicBezTo>
                <a:cubicBezTo>
                  <a:pt x="522017" y="439601"/>
                  <a:pt x="510790" y="457814"/>
                  <a:pt x="494676" y="465871"/>
                </a:cubicBezTo>
                <a:cubicBezTo>
                  <a:pt x="480543" y="472938"/>
                  <a:pt x="464695" y="475864"/>
                  <a:pt x="449705" y="480861"/>
                </a:cubicBezTo>
                <a:cubicBezTo>
                  <a:pt x="434715" y="495851"/>
                  <a:pt x="416494" y="508192"/>
                  <a:pt x="404735" y="525831"/>
                </a:cubicBezTo>
                <a:cubicBezTo>
                  <a:pt x="395970" y="538978"/>
                  <a:pt x="389745" y="555001"/>
                  <a:pt x="389745" y="570802"/>
                </a:cubicBezTo>
                <a:cubicBezTo>
                  <a:pt x="389745" y="675852"/>
                  <a:pt x="396678" y="780855"/>
                  <a:pt x="404735" y="885595"/>
                </a:cubicBezTo>
                <a:cubicBezTo>
                  <a:pt x="406689" y="910998"/>
                  <a:pt x="410263" y="936890"/>
                  <a:pt x="419725" y="960546"/>
                </a:cubicBezTo>
                <a:cubicBezTo>
                  <a:pt x="430546" y="987598"/>
                  <a:pt x="449706" y="1010513"/>
                  <a:pt x="464696" y="1035497"/>
                </a:cubicBezTo>
                <a:cubicBezTo>
                  <a:pt x="467364" y="1048837"/>
                  <a:pt x="486737" y="1151884"/>
                  <a:pt x="494676" y="1170408"/>
                </a:cubicBezTo>
                <a:cubicBezTo>
                  <a:pt x="501773" y="1186967"/>
                  <a:pt x="516599" y="1199265"/>
                  <a:pt x="524656" y="1215379"/>
                </a:cubicBezTo>
                <a:cubicBezTo>
                  <a:pt x="563574" y="1293215"/>
                  <a:pt x="511068" y="1231771"/>
                  <a:pt x="569627" y="1290330"/>
                </a:cubicBezTo>
                <a:cubicBezTo>
                  <a:pt x="574624" y="1320310"/>
                  <a:pt x="574230" y="1351707"/>
                  <a:pt x="584617" y="1380271"/>
                </a:cubicBezTo>
                <a:cubicBezTo>
                  <a:pt x="594574" y="1407652"/>
                  <a:pt x="614145" y="1430515"/>
                  <a:pt x="629587" y="1455222"/>
                </a:cubicBezTo>
                <a:cubicBezTo>
                  <a:pt x="664367" y="1510871"/>
                  <a:pt x="655019" y="1495643"/>
                  <a:pt x="704538" y="1545163"/>
                </a:cubicBezTo>
                <a:cubicBezTo>
                  <a:pt x="709535" y="1560153"/>
                  <a:pt x="710344" y="1577275"/>
                  <a:pt x="719528" y="1590133"/>
                </a:cubicBezTo>
                <a:cubicBezTo>
                  <a:pt x="735957" y="1613134"/>
                  <a:pt x="779489" y="1650094"/>
                  <a:pt x="779489" y="1650094"/>
                </a:cubicBezTo>
                <a:cubicBezTo>
                  <a:pt x="789482" y="1675077"/>
                  <a:pt x="792243" y="1704373"/>
                  <a:pt x="809469" y="1725044"/>
                </a:cubicBezTo>
                <a:cubicBezTo>
                  <a:pt x="819585" y="1737183"/>
                  <a:pt x="842101" y="1730164"/>
                  <a:pt x="854440" y="1740035"/>
                </a:cubicBezTo>
                <a:cubicBezTo>
                  <a:pt x="868508" y="1751289"/>
                  <a:pt x="869143" y="1775457"/>
                  <a:pt x="884420" y="1785005"/>
                </a:cubicBezTo>
                <a:cubicBezTo>
                  <a:pt x="920217" y="1807378"/>
                  <a:pt x="1006512" y="1821416"/>
                  <a:pt x="1049312" y="1829976"/>
                </a:cubicBezTo>
                <a:cubicBezTo>
                  <a:pt x="1269168" y="1819982"/>
                  <a:pt x="1489398" y="1816253"/>
                  <a:pt x="1708879" y="1799995"/>
                </a:cubicBezTo>
                <a:cubicBezTo>
                  <a:pt x="1938291" y="1783001"/>
                  <a:pt x="1782033" y="1768848"/>
                  <a:pt x="1993692" y="1710054"/>
                </a:cubicBezTo>
                <a:cubicBezTo>
                  <a:pt x="2037289" y="1697944"/>
                  <a:pt x="2083633" y="1700061"/>
                  <a:pt x="2128604" y="1695064"/>
                </a:cubicBezTo>
                <a:cubicBezTo>
                  <a:pt x="2143594" y="1685071"/>
                  <a:pt x="2157460" y="1673141"/>
                  <a:pt x="2173574" y="1665084"/>
                </a:cubicBezTo>
                <a:cubicBezTo>
                  <a:pt x="2187707" y="1658018"/>
                  <a:pt x="2213548" y="1665084"/>
                  <a:pt x="2218545" y="1650094"/>
                </a:cubicBezTo>
                <a:cubicBezTo>
                  <a:pt x="2226602" y="1625923"/>
                  <a:pt x="2209082" y="1600015"/>
                  <a:pt x="2203555" y="1575143"/>
                </a:cubicBezTo>
                <a:cubicBezTo>
                  <a:pt x="2198262" y="1551327"/>
                  <a:pt x="2184701" y="1495249"/>
                  <a:pt x="2173574" y="1470212"/>
                </a:cubicBezTo>
                <a:cubicBezTo>
                  <a:pt x="2159961" y="1439582"/>
                  <a:pt x="2144882" y="1409572"/>
                  <a:pt x="2128604" y="1380271"/>
                </a:cubicBezTo>
                <a:cubicBezTo>
                  <a:pt x="2102411" y="1333124"/>
                  <a:pt x="2066064" y="1289686"/>
                  <a:pt x="2008682" y="1275340"/>
                </a:cubicBezTo>
                <a:cubicBezTo>
                  <a:pt x="1895179" y="1246962"/>
                  <a:pt x="1969239" y="1262214"/>
                  <a:pt x="1783830" y="1245359"/>
                </a:cubicBezTo>
                <a:cubicBezTo>
                  <a:pt x="1727706" y="1252374"/>
                  <a:pt x="1647073" y="1259490"/>
                  <a:pt x="1588958" y="1275340"/>
                </a:cubicBezTo>
                <a:cubicBezTo>
                  <a:pt x="1558470" y="1283655"/>
                  <a:pt x="1527786" y="1292243"/>
                  <a:pt x="1499017" y="1305320"/>
                </a:cubicBezTo>
                <a:cubicBezTo>
                  <a:pt x="1472493" y="1317376"/>
                  <a:pt x="1449644" y="1336338"/>
                  <a:pt x="1424066" y="1350290"/>
                </a:cubicBezTo>
                <a:cubicBezTo>
                  <a:pt x="1331186" y="1400952"/>
                  <a:pt x="1342046" y="1392621"/>
                  <a:pt x="1244184" y="1425241"/>
                </a:cubicBezTo>
                <a:cubicBezTo>
                  <a:pt x="1160476" y="1508952"/>
                  <a:pt x="1196816" y="1457624"/>
                  <a:pt x="1229194" y="1695064"/>
                </a:cubicBezTo>
                <a:cubicBezTo>
                  <a:pt x="1236894" y="1751534"/>
                  <a:pt x="1280039" y="1835849"/>
                  <a:pt x="1319135" y="1874946"/>
                </a:cubicBezTo>
                <a:cubicBezTo>
                  <a:pt x="1334125" y="1889936"/>
                  <a:pt x="1346466" y="1908158"/>
                  <a:pt x="1364105" y="1919917"/>
                </a:cubicBezTo>
                <a:cubicBezTo>
                  <a:pt x="1377252" y="1928682"/>
                  <a:pt x="1394086" y="1929910"/>
                  <a:pt x="1409076" y="1934907"/>
                </a:cubicBezTo>
                <a:cubicBezTo>
                  <a:pt x="1424066" y="1949897"/>
                  <a:pt x="1436407" y="1968118"/>
                  <a:pt x="1454046" y="1979877"/>
                </a:cubicBezTo>
                <a:cubicBezTo>
                  <a:pt x="1467193" y="1988642"/>
                  <a:pt x="1484884" y="1987800"/>
                  <a:pt x="1499017" y="1994867"/>
                </a:cubicBezTo>
                <a:cubicBezTo>
                  <a:pt x="1515131" y="2002924"/>
                  <a:pt x="1527873" y="2016791"/>
                  <a:pt x="1543987" y="2024848"/>
                </a:cubicBezTo>
                <a:cubicBezTo>
                  <a:pt x="1579834" y="2042772"/>
                  <a:pt x="1624988" y="2056845"/>
                  <a:pt x="1663909" y="2069818"/>
                </a:cubicBezTo>
                <a:cubicBezTo>
                  <a:pt x="1700991" y="2106901"/>
                  <a:pt x="1691061" y="2107254"/>
                  <a:pt x="1753850" y="2114789"/>
                </a:cubicBezTo>
                <a:cubicBezTo>
                  <a:pt x="2074746" y="2153296"/>
                  <a:pt x="2034429" y="2144769"/>
                  <a:pt x="2338466" y="2144769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>
            <a:off x="107919" y="1820851"/>
            <a:ext cx="1928826" cy="15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5500694" y="1071546"/>
            <a:ext cx="2686929" cy="1069847"/>
          </a:xfrm>
          <a:custGeom>
            <a:avLst/>
            <a:gdLst>
              <a:gd name="connsiteX0" fmla="*/ 0 w 2686929"/>
              <a:gd name="connsiteY0" fmla="*/ 211015 h 1069847"/>
              <a:gd name="connsiteX1" fmla="*/ 281353 w 2686929"/>
              <a:gd name="connsiteY1" fmla="*/ 196947 h 1069847"/>
              <a:gd name="connsiteX2" fmla="*/ 323556 w 2686929"/>
              <a:gd name="connsiteY2" fmla="*/ 182880 h 1069847"/>
              <a:gd name="connsiteX3" fmla="*/ 464233 w 2686929"/>
              <a:gd name="connsiteY3" fmla="*/ 154744 h 1069847"/>
              <a:gd name="connsiteX4" fmla="*/ 661181 w 2686929"/>
              <a:gd name="connsiteY4" fmla="*/ 98474 h 1069847"/>
              <a:gd name="connsiteX5" fmla="*/ 1026941 w 2686929"/>
              <a:gd name="connsiteY5" fmla="*/ 56271 h 1069847"/>
              <a:gd name="connsiteX6" fmla="*/ 1125415 w 2686929"/>
              <a:gd name="connsiteY6" fmla="*/ 28135 h 1069847"/>
              <a:gd name="connsiteX7" fmla="*/ 1209821 w 2686929"/>
              <a:gd name="connsiteY7" fmla="*/ 14067 h 1069847"/>
              <a:gd name="connsiteX8" fmla="*/ 1266092 w 2686929"/>
              <a:gd name="connsiteY8" fmla="*/ 0 h 1069847"/>
              <a:gd name="connsiteX9" fmla="*/ 1505243 w 2686929"/>
              <a:gd name="connsiteY9" fmla="*/ 14067 h 1069847"/>
              <a:gd name="connsiteX10" fmla="*/ 1575581 w 2686929"/>
              <a:gd name="connsiteY10" fmla="*/ 28135 h 1069847"/>
              <a:gd name="connsiteX11" fmla="*/ 1617784 w 2686929"/>
              <a:gd name="connsiteY11" fmla="*/ 56271 h 1069847"/>
              <a:gd name="connsiteX12" fmla="*/ 1659987 w 2686929"/>
              <a:gd name="connsiteY12" fmla="*/ 70338 h 1069847"/>
              <a:gd name="connsiteX13" fmla="*/ 1702190 w 2686929"/>
              <a:gd name="connsiteY13" fmla="*/ 98474 h 1069847"/>
              <a:gd name="connsiteX14" fmla="*/ 1730326 w 2686929"/>
              <a:gd name="connsiteY14" fmla="*/ 126609 h 1069847"/>
              <a:gd name="connsiteX15" fmla="*/ 1842867 w 2686929"/>
              <a:gd name="connsiteY15" fmla="*/ 196947 h 1069847"/>
              <a:gd name="connsiteX16" fmla="*/ 1913206 w 2686929"/>
              <a:gd name="connsiteY16" fmla="*/ 225083 h 1069847"/>
              <a:gd name="connsiteX17" fmla="*/ 2124221 w 2686929"/>
              <a:gd name="connsiteY17" fmla="*/ 351692 h 1069847"/>
              <a:gd name="connsiteX18" fmla="*/ 2335236 w 2686929"/>
              <a:gd name="connsiteY18" fmla="*/ 407963 h 1069847"/>
              <a:gd name="connsiteX19" fmla="*/ 2377440 w 2686929"/>
              <a:gd name="connsiteY19" fmla="*/ 436098 h 1069847"/>
              <a:gd name="connsiteX20" fmla="*/ 2489981 w 2686929"/>
              <a:gd name="connsiteY20" fmla="*/ 492369 h 1069847"/>
              <a:gd name="connsiteX21" fmla="*/ 2602523 w 2686929"/>
              <a:gd name="connsiteY21" fmla="*/ 604911 h 1069847"/>
              <a:gd name="connsiteX22" fmla="*/ 2630658 w 2686929"/>
              <a:gd name="connsiteY22" fmla="*/ 647114 h 1069847"/>
              <a:gd name="connsiteX23" fmla="*/ 2658793 w 2686929"/>
              <a:gd name="connsiteY23" fmla="*/ 703384 h 1069847"/>
              <a:gd name="connsiteX24" fmla="*/ 2686929 w 2686929"/>
              <a:gd name="connsiteY24" fmla="*/ 731520 h 1069847"/>
              <a:gd name="connsiteX25" fmla="*/ 2672861 w 2686929"/>
              <a:gd name="connsiteY25" fmla="*/ 914400 h 1069847"/>
              <a:gd name="connsiteX26" fmla="*/ 2616590 w 2686929"/>
              <a:gd name="connsiteY26" fmla="*/ 984738 h 1069847"/>
              <a:gd name="connsiteX27" fmla="*/ 2574387 w 2686929"/>
              <a:gd name="connsiteY27" fmla="*/ 1012874 h 1069847"/>
              <a:gd name="connsiteX28" fmla="*/ 2475913 w 2686929"/>
              <a:gd name="connsiteY28" fmla="*/ 1041009 h 1069847"/>
              <a:gd name="connsiteX29" fmla="*/ 2363372 w 2686929"/>
              <a:gd name="connsiteY29" fmla="*/ 1069144 h 1069847"/>
              <a:gd name="connsiteX30" fmla="*/ 1406769 w 2686929"/>
              <a:gd name="connsiteY30" fmla="*/ 1055077 h 1069847"/>
              <a:gd name="connsiteX31" fmla="*/ 1378633 w 2686929"/>
              <a:gd name="connsiteY31" fmla="*/ 1012874 h 1069847"/>
              <a:gd name="connsiteX32" fmla="*/ 1097280 w 2686929"/>
              <a:gd name="connsiteY32" fmla="*/ 942535 h 1069847"/>
              <a:gd name="connsiteX33" fmla="*/ 872196 w 2686929"/>
              <a:gd name="connsiteY33" fmla="*/ 844061 h 1069847"/>
              <a:gd name="connsiteX34" fmla="*/ 787790 w 2686929"/>
              <a:gd name="connsiteY34" fmla="*/ 829994 h 1069847"/>
              <a:gd name="connsiteX35" fmla="*/ 745587 w 2686929"/>
              <a:gd name="connsiteY35" fmla="*/ 815926 h 1069847"/>
              <a:gd name="connsiteX36" fmla="*/ 745587 w 2686929"/>
              <a:gd name="connsiteY36" fmla="*/ 520504 h 1069847"/>
              <a:gd name="connsiteX37" fmla="*/ 787790 w 2686929"/>
              <a:gd name="connsiteY37" fmla="*/ 492369 h 1069847"/>
              <a:gd name="connsiteX38" fmla="*/ 914400 w 2686929"/>
              <a:gd name="connsiteY38" fmla="*/ 464234 h 1069847"/>
              <a:gd name="connsiteX39" fmla="*/ 1181686 w 2686929"/>
              <a:gd name="connsiteY39" fmla="*/ 478301 h 1069847"/>
              <a:gd name="connsiteX40" fmla="*/ 1266092 w 2686929"/>
              <a:gd name="connsiteY40" fmla="*/ 520504 h 1069847"/>
              <a:gd name="connsiteX41" fmla="*/ 1308295 w 2686929"/>
              <a:gd name="connsiteY41" fmla="*/ 534572 h 1069847"/>
              <a:gd name="connsiteX42" fmla="*/ 1280160 w 2686929"/>
              <a:gd name="connsiteY42" fmla="*/ 576775 h 106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686929" h="1069847">
                <a:moveTo>
                  <a:pt x="0" y="211015"/>
                </a:moveTo>
                <a:cubicBezTo>
                  <a:pt x="93784" y="206326"/>
                  <a:pt x="187805" y="205082"/>
                  <a:pt x="281353" y="196947"/>
                </a:cubicBezTo>
                <a:cubicBezTo>
                  <a:pt x="296126" y="195662"/>
                  <a:pt x="309081" y="186097"/>
                  <a:pt x="323556" y="182880"/>
                </a:cubicBezTo>
                <a:cubicBezTo>
                  <a:pt x="468600" y="150649"/>
                  <a:pt x="352117" y="185887"/>
                  <a:pt x="464233" y="154744"/>
                </a:cubicBezTo>
                <a:cubicBezTo>
                  <a:pt x="530018" y="136470"/>
                  <a:pt x="593591" y="108130"/>
                  <a:pt x="661181" y="98474"/>
                </a:cubicBezTo>
                <a:cubicBezTo>
                  <a:pt x="848342" y="71736"/>
                  <a:pt x="726679" y="87877"/>
                  <a:pt x="1026941" y="56271"/>
                </a:cubicBezTo>
                <a:cubicBezTo>
                  <a:pt x="1059766" y="46892"/>
                  <a:pt x="1092151" y="35811"/>
                  <a:pt x="1125415" y="28135"/>
                </a:cubicBezTo>
                <a:cubicBezTo>
                  <a:pt x="1153208" y="21721"/>
                  <a:pt x="1181851" y="19661"/>
                  <a:pt x="1209821" y="14067"/>
                </a:cubicBezTo>
                <a:cubicBezTo>
                  <a:pt x="1228780" y="10275"/>
                  <a:pt x="1247335" y="4689"/>
                  <a:pt x="1266092" y="0"/>
                </a:cubicBezTo>
                <a:cubicBezTo>
                  <a:pt x="1345809" y="4689"/>
                  <a:pt x="1425716" y="6837"/>
                  <a:pt x="1505243" y="14067"/>
                </a:cubicBezTo>
                <a:cubicBezTo>
                  <a:pt x="1529055" y="16232"/>
                  <a:pt x="1553193" y="19739"/>
                  <a:pt x="1575581" y="28135"/>
                </a:cubicBezTo>
                <a:cubicBezTo>
                  <a:pt x="1591412" y="34072"/>
                  <a:pt x="1602662" y="48710"/>
                  <a:pt x="1617784" y="56271"/>
                </a:cubicBezTo>
                <a:cubicBezTo>
                  <a:pt x="1631047" y="62903"/>
                  <a:pt x="1645919" y="65649"/>
                  <a:pt x="1659987" y="70338"/>
                </a:cubicBezTo>
                <a:cubicBezTo>
                  <a:pt x="1674055" y="79717"/>
                  <a:pt x="1688988" y="87912"/>
                  <a:pt x="1702190" y="98474"/>
                </a:cubicBezTo>
                <a:cubicBezTo>
                  <a:pt x="1712547" y="106759"/>
                  <a:pt x="1719460" y="119003"/>
                  <a:pt x="1730326" y="126609"/>
                </a:cubicBezTo>
                <a:cubicBezTo>
                  <a:pt x="1766567" y="151978"/>
                  <a:pt x="1803917" y="175974"/>
                  <a:pt x="1842867" y="196947"/>
                </a:cubicBezTo>
                <a:cubicBezTo>
                  <a:pt x="1865101" y="208919"/>
                  <a:pt x="1891079" y="212913"/>
                  <a:pt x="1913206" y="225083"/>
                </a:cubicBezTo>
                <a:cubicBezTo>
                  <a:pt x="1985080" y="264614"/>
                  <a:pt x="2044642" y="331798"/>
                  <a:pt x="2124221" y="351692"/>
                </a:cubicBezTo>
                <a:cubicBezTo>
                  <a:pt x="2269882" y="388107"/>
                  <a:pt x="2199582" y="369204"/>
                  <a:pt x="2335236" y="407963"/>
                </a:cubicBezTo>
                <a:cubicBezTo>
                  <a:pt x="2349304" y="417341"/>
                  <a:pt x="2362318" y="428537"/>
                  <a:pt x="2377440" y="436098"/>
                </a:cubicBezTo>
                <a:cubicBezTo>
                  <a:pt x="2428553" y="461654"/>
                  <a:pt x="2450149" y="456158"/>
                  <a:pt x="2489981" y="492369"/>
                </a:cubicBezTo>
                <a:cubicBezTo>
                  <a:pt x="2529237" y="528056"/>
                  <a:pt x="2573095" y="560768"/>
                  <a:pt x="2602523" y="604911"/>
                </a:cubicBezTo>
                <a:cubicBezTo>
                  <a:pt x="2611901" y="618979"/>
                  <a:pt x="2622270" y="632434"/>
                  <a:pt x="2630658" y="647114"/>
                </a:cubicBezTo>
                <a:cubicBezTo>
                  <a:pt x="2641062" y="665322"/>
                  <a:pt x="2647161" y="685935"/>
                  <a:pt x="2658793" y="703384"/>
                </a:cubicBezTo>
                <a:cubicBezTo>
                  <a:pt x="2666150" y="714420"/>
                  <a:pt x="2677550" y="722141"/>
                  <a:pt x="2686929" y="731520"/>
                </a:cubicBezTo>
                <a:cubicBezTo>
                  <a:pt x="2682240" y="792480"/>
                  <a:pt x="2684128" y="854307"/>
                  <a:pt x="2672861" y="914400"/>
                </a:cubicBezTo>
                <a:cubicBezTo>
                  <a:pt x="2669635" y="931607"/>
                  <a:pt x="2631370" y="972914"/>
                  <a:pt x="2616590" y="984738"/>
                </a:cubicBezTo>
                <a:cubicBezTo>
                  <a:pt x="2603388" y="995300"/>
                  <a:pt x="2589509" y="1005313"/>
                  <a:pt x="2574387" y="1012874"/>
                </a:cubicBezTo>
                <a:cubicBezTo>
                  <a:pt x="2551906" y="1024115"/>
                  <a:pt x="2496940" y="1035001"/>
                  <a:pt x="2475913" y="1041009"/>
                </a:cubicBezTo>
                <a:cubicBezTo>
                  <a:pt x="2374983" y="1069847"/>
                  <a:pt x="2506369" y="1040546"/>
                  <a:pt x="2363372" y="1069144"/>
                </a:cubicBezTo>
                <a:lnTo>
                  <a:pt x="1406769" y="1055077"/>
                </a:lnTo>
                <a:cubicBezTo>
                  <a:pt x="1389889" y="1054112"/>
                  <a:pt x="1393954" y="1020024"/>
                  <a:pt x="1378633" y="1012874"/>
                </a:cubicBezTo>
                <a:cubicBezTo>
                  <a:pt x="1269406" y="961901"/>
                  <a:pt x="1204127" y="957799"/>
                  <a:pt x="1097280" y="942535"/>
                </a:cubicBezTo>
                <a:cubicBezTo>
                  <a:pt x="1017082" y="902436"/>
                  <a:pt x="962796" y="872373"/>
                  <a:pt x="872196" y="844061"/>
                </a:cubicBezTo>
                <a:cubicBezTo>
                  <a:pt x="844971" y="835553"/>
                  <a:pt x="815925" y="834683"/>
                  <a:pt x="787790" y="829994"/>
                </a:cubicBezTo>
                <a:cubicBezTo>
                  <a:pt x="773722" y="825305"/>
                  <a:pt x="751609" y="829477"/>
                  <a:pt x="745587" y="815926"/>
                </a:cubicBezTo>
                <a:cubicBezTo>
                  <a:pt x="719363" y="756920"/>
                  <a:pt x="736018" y="556387"/>
                  <a:pt x="745587" y="520504"/>
                </a:cubicBezTo>
                <a:cubicBezTo>
                  <a:pt x="749943" y="504168"/>
                  <a:pt x="771750" y="497715"/>
                  <a:pt x="787790" y="492369"/>
                </a:cubicBezTo>
                <a:cubicBezTo>
                  <a:pt x="828804" y="478698"/>
                  <a:pt x="872197" y="473612"/>
                  <a:pt x="914400" y="464234"/>
                </a:cubicBezTo>
                <a:cubicBezTo>
                  <a:pt x="1003495" y="468923"/>
                  <a:pt x="1092834" y="470224"/>
                  <a:pt x="1181686" y="478301"/>
                </a:cubicBezTo>
                <a:cubicBezTo>
                  <a:pt x="1224901" y="482230"/>
                  <a:pt x="1228685" y="501800"/>
                  <a:pt x="1266092" y="520504"/>
                </a:cubicBezTo>
                <a:cubicBezTo>
                  <a:pt x="1279355" y="527136"/>
                  <a:pt x="1294227" y="529883"/>
                  <a:pt x="1308295" y="534572"/>
                </a:cubicBezTo>
                <a:cubicBezTo>
                  <a:pt x="1292744" y="581223"/>
                  <a:pt x="1309056" y="576775"/>
                  <a:pt x="1280160" y="576775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929454" y="2571744"/>
            <a:ext cx="1591994" cy="2429022"/>
          </a:xfrm>
          <a:custGeom>
            <a:avLst/>
            <a:gdLst>
              <a:gd name="connsiteX0" fmla="*/ 1591994 w 1591994"/>
              <a:gd name="connsiteY0" fmla="*/ 0 h 2429022"/>
              <a:gd name="connsiteX1" fmla="*/ 522850 w 1591994"/>
              <a:gd name="connsiteY1" fmla="*/ 295422 h 2429022"/>
              <a:gd name="connsiteX2" fmla="*/ 1521656 w 1591994"/>
              <a:gd name="connsiteY2" fmla="*/ 1378634 h 2429022"/>
              <a:gd name="connsiteX3" fmla="*/ 283699 w 1591994"/>
              <a:gd name="connsiteY3" fmla="*/ 2264899 h 2429022"/>
              <a:gd name="connsiteX4" fmla="*/ 44548 w 1591994"/>
              <a:gd name="connsiteY4" fmla="*/ 2363372 h 2429022"/>
              <a:gd name="connsiteX5" fmla="*/ 16413 w 1591994"/>
              <a:gd name="connsiteY5" fmla="*/ 2363372 h 2429022"/>
              <a:gd name="connsiteX6" fmla="*/ 58616 w 1591994"/>
              <a:gd name="connsiteY6" fmla="*/ 2391508 h 242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1994" h="2429022">
                <a:moveTo>
                  <a:pt x="1591994" y="0"/>
                </a:moveTo>
                <a:cubicBezTo>
                  <a:pt x="1063283" y="32825"/>
                  <a:pt x="534573" y="65650"/>
                  <a:pt x="522850" y="295422"/>
                </a:cubicBezTo>
                <a:cubicBezTo>
                  <a:pt x="511127" y="525194"/>
                  <a:pt x="1561514" y="1050388"/>
                  <a:pt x="1521656" y="1378634"/>
                </a:cubicBezTo>
                <a:cubicBezTo>
                  <a:pt x="1481798" y="1706880"/>
                  <a:pt x="529884" y="2100776"/>
                  <a:pt x="283699" y="2264899"/>
                </a:cubicBezTo>
                <a:cubicBezTo>
                  <a:pt x="37514" y="2429022"/>
                  <a:pt x="89096" y="2346960"/>
                  <a:pt x="44548" y="2363372"/>
                </a:cubicBezTo>
                <a:cubicBezTo>
                  <a:pt x="0" y="2379784"/>
                  <a:pt x="14068" y="2358683"/>
                  <a:pt x="16413" y="2363372"/>
                </a:cubicBezTo>
                <a:cubicBezTo>
                  <a:pt x="18758" y="2368061"/>
                  <a:pt x="38687" y="2379784"/>
                  <a:pt x="58616" y="2391508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>
            <a:off x="4643438" y="4786322"/>
            <a:ext cx="2071702" cy="1571636"/>
          </a:xfrm>
          <a:prstGeom prst="curvedConnector3">
            <a:avLst>
              <a:gd name="adj1" fmla="val 50000"/>
            </a:avLst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500034" y="2928934"/>
            <a:ext cx="2928958" cy="78581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00298" y="1285860"/>
            <a:ext cx="1428760" cy="135732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4929190" y="2357430"/>
            <a:ext cx="2338466" cy="2153296"/>
          </a:xfrm>
          <a:custGeom>
            <a:avLst/>
            <a:gdLst>
              <a:gd name="connsiteX0" fmla="*/ 1499017 w 2338466"/>
              <a:gd name="connsiteY0" fmla="*/ 390920 h 2153296"/>
              <a:gd name="connsiteX1" fmla="*/ 1409076 w 2338466"/>
              <a:gd name="connsiteY1" fmla="*/ 270999 h 2153296"/>
              <a:gd name="connsiteX2" fmla="*/ 1349115 w 2338466"/>
              <a:gd name="connsiteY2" fmla="*/ 196048 h 2153296"/>
              <a:gd name="connsiteX3" fmla="*/ 1304145 w 2338466"/>
              <a:gd name="connsiteY3" fmla="*/ 181058 h 2153296"/>
              <a:gd name="connsiteX4" fmla="*/ 1169233 w 2338466"/>
              <a:gd name="connsiteY4" fmla="*/ 121097 h 2153296"/>
              <a:gd name="connsiteX5" fmla="*/ 929391 w 2338466"/>
              <a:gd name="connsiteY5" fmla="*/ 76126 h 2153296"/>
              <a:gd name="connsiteX6" fmla="*/ 869430 w 2338466"/>
              <a:gd name="connsiteY6" fmla="*/ 61136 h 2153296"/>
              <a:gd name="connsiteX7" fmla="*/ 734519 w 2338466"/>
              <a:gd name="connsiteY7" fmla="*/ 46146 h 2153296"/>
              <a:gd name="connsiteX8" fmla="*/ 704538 w 2338466"/>
              <a:gd name="connsiteY8" fmla="*/ 16166 h 2153296"/>
              <a:gd name="connsiteX9" fmla="*/ 269823 w 2338466"/>
              <a:gd name="connsiteY9" fmla="*/ 61136 h 2153296"/>
              <a:gd name="connsiteX10" fmla="*/ 89941 w 2338466"/>
              <a:gd name="connsiteY10" fmla="*/ 106107 h 2153296"/>
              <a:gd name="connsiteX11" fmla="*/ 44971 w 2338466"/>
              <a:gd name="connsiteY11" fmla="*/ 136087 h 2153296"/>
              <a:gd name="connsiteX12" fmla="*/ 0 w 2338466"/>
              <a:gd name="connsiteY12" fmla="*/ 241018 h 2153296"/>
              <a:gd name="connsiteX13" fmla="*/ 14991 w 2338466"/>
              <a:gd name="connsiteY13" fmla="*/ 480861 h 2153296"/>
              <a:gd name="connsiteX14" fmla="*/ 59961 w 2338466"/>
              <a:gd name="connsiteY14" fmla="*/ 555812 h 2153296"/>
              <a:gd name="connsiteX15" fmla="*/ 164892 w 2338466"/>
              <a:gd name="connsiteY15" fmla="*/ 690723 h 2153296"/>
              <a:gd name="connsiteX16" fmla="*/ 224853 w 2338466"/>
              <a:gd name="connsiteY16" fmla="*/ 765674 h 2153296"/>
              <a:gd name="connsiteX17" fmla="*/ 239843 w 2338466"/>
              <a:gd name="connsiteY17" fmla="*/ 810644 h 2153296"/>
              <a:gd name="connsiteX18" fmla="*/ 269823 w 2338466"/>
              <a:gd name="connsiteY18" fmla="*/ 840625 h 2153296"/>
              <a:gd name="connsiteX19" fmla="*/ 389745 w 2338466"/>
              <a:gd name="connsiteY19" fmla="*/ 900585 h 2153296"/>
              <a:gd name="connsiteX20" fmla="*/ 434715 w 2338466"/>
              <a:gd name="connsiteY20" fmla="*/ 930566 h 2153296"/>
              <a:gd name="connsiteX21" fmla="*/ 659568 w 2338466"/>
              <a:gd name="connsiteY21" fmla="*/ 960546 h 2153296"/>
              <a:gd name="connsiteX22" fmla="*/ 719528 w 2338466"/>
              <a:gd name="connsiteY22" fmla="*/ 975536 h 2153296"/>
              <a:gd name="connsiteX23" fmla="*/ 764499 w 2338466"/>
              <a:gd name="connsiteY23" fmla="*/ 990526 h 2153296"/>
              <a:gd name="connsiteX24" fmla="*/ 1139253 w 2338466"/>
              <a:gd name="connsiteY24" fmla="*/ 975536 h 2153296"/>
              <a:gd name="connsiteX25" fmla="*/ 1169233 w 2338466"/>
              <a:gd name="connsiteY25" fmla="*/ 930566 h 2153296"/>
              <a:gd name="connsiteX26" fmla="*/ 1124263 w 2338466"/>
              <a:gd name="connsiteY26" fmla="*/ 690723 h 2153296"/>
              <a:gd name="connsiteX27" fmla="*/ 1094282 w 2338466"/>
              <a:gd name="connsiteY27" fmla="*/ 660743 h 2153296"/>
              <a:gd name="connsiteX28" fmla="*/ 1079292 w 2338466"/>
              <a:gd name="connsiteY28" fmla="*/ 615772 h 2153296"/>
              <a:gd name="connsiteX29" fmla="*/ 974361 w 2338466"/>
              <a:gd name="connsiteY29" fmla="*/ 510841 h 2153296"/>
              <a:gd name="connsiteX30" fmla="*/ 899410 w 2338466"/>
              <a:gd name="connsiteY30" fmla="*/ 480861 h 2153296"/>
              <a:gd name="connsiteX31" fmla="*/ 854440 w 2338466"/>
              <a:gd name="connsiteY31" fmla="*/ 450881 h 2153296"/>
              <a:gd name="connsiteX32" fmla="*/ 824460 w 2338466"/>
              <a:gd name="connsiteY32" fmla="*/ 420900 h 2153296"/>
              <a:gd name="connsiteX33" fmla="*/ 779489 w 2338466"/>
              <a:gd name="connsiteY33" fmla="*/ 405910 h 2153296"/>
              <a:gd name="connsiteX34" fmla="*/ 539646 w 2338466"/>
              <a:gd name="connsiteY34" fmla="*/ 435890 h 2153296"/>
              <a:gd name="connsiteX35" fmla="*/ 494676 w 2338466"/>
              <a:gd name="connsiteY35" fmla="*/ 465871 h 2153296"/>
              <a:gd name="connsiteX36" fmla="*/ 449705 w 2338466"/>
              <a:gd name="connsiteY36" fmla="*/ 480861 h 2153296"/>
              <a:gd name="connsiteX37" fmla="*/ 404735 w 2338466"/>
              <a:gd name="connsiteY37" fmla="*/ 525831 h 2153296"/>
              <a:gd name="connsiteX38" fmla="*/ 389745 w 2338466"/>
              <a:gd name="connsiteY38" fmla="*/ 570802 h 2153296"/>
              <a:gd name="connsiteX39" fmla="*/ 404735 w 2338466"/>
              <a:gd name="connsiteY39" fmla="*/ 885595 h 2153296"/>
              <a:gd name="connsiteX40" fmla="*/ 419725 w 2338466"/>
              <a:gd name="connsiteY40" fmla="*/ 960546 h 2153296"/>
              <a:gd name="connsiteX41" fmla="*/ 464696 w 2338466"/>
              <a:gd name="connsiteY41" fmla="*/ 1035497 h 2153296"/>
              <a:gd name="connsiteX42" fmla="*/ 494676 w 2338466"/>
              <a:gd name="connsiteY42" fmla="*/ 1170408 h 2153296"/>
              <a:gd name="connsiteX43" fmla="*/ 524656 w 2338466"/>
              <a:gd name="connsiteY43" fmla="*/ 1215379 h 2153296"/>
              <a:gd name="connsiteX44" fmla="*/ 569627 w 2338466"/>
              <a:gd name="connsiteY44" fmla="*/ 1290330 h 2153296"/>
              <a:gd name="connsiteX45" fmla="*/ 584617 w 2338466"/>
              <a:gd name="connsiteY45" fmla="*/ 1380271 h 2153296"/>
              <a:gd name="connsiteX46" fmla="*/ 629587 w 2338466"/>
              <a:gd name="connsiteY46" fmla="*/ 1455222 h 2153296"/>
              <a:gd name="connsiteX47" fmla="*/ 704538 w 2338466"/>
              <a:gd name="connsiteY47" fmla="*/ 1545163 h 2153296"/>
              <a:gd name="connsiteX48" fmla="*/ 719528 w 2338466"/>
              <a:gd name="connsiteY48" fmla="*/ 1590133 h 2153296"/>
              <a:gd name="connsiteX49" fmla="*/ 779489 w 2338466"/>
              <a:gd name="connsiteY49" fmla="*/ 1650094 h 2153296"/>
              <a:gd name="connsiteX50" fmla="*/ 809469 w 2338466"/>
              <a:gd name="connsiteY50" fmla="*/ 1725044 h 2153296"/>
              <a:gd name="connsiteX51" fmla="*/ 854440 w 2338466"/>
              <a:gd name="connsiteY51" fmla="*/ 1740035 h 2153296"/>
              <a:gd name="connsiteX52" fmla="*/ 884420 w 2338466"/>
              <a:gd name="connsiteY52" fmla="*/ 1785005 h 2153296"/>
              <a:gd name="connsiteX53" fmla="*/ 1049312 w 2338466"/>
              <a:gd name="connsiteY53" fmla="*/ 1829976 h 2153296"/>
              <a:gd name="connsiteX54" fmla="*/ 1708879 w 2338466"/>
              <a:gd name="connsiteY54" fmla="*/ 1799995 h 2153296"/>
              <a:gd name="connsiteX55" fmla="*/ 1993692 w 2338466"/>
              <a:gd name="connsiteY55" fmla="*/ 1710054 h 2153296"/>
              <a:gd name="connsiteX56" fmla="*/ 2128604 w 2338466"/>
              <a:gd name="connsiteY56" fmla="*/ 1695064 h 2153296"/>
              <a:gd name="connsiteX57" fmla="*/ 2173574 w 2338466"/>
              <a:gd name="connsiteY57" fmla="*/ 1665084 h 2153296"/>
              <a:gd name="connsiteX58" fmla="*/ 2218545 w 2338466"/>
              <a:gd name="connsiteY58" fmla="*/ 1650094 h 2153296"/>
              <a:gd name="connsiteX59" fmla="*/ 2203555 w 2338466"/>
              <a:gd name="connsiteY59" fmla="*/ 1575143 h 2153296"/>
              <a:gd name="connsiteX60" fmla="*/ 2173574 w 2338466"/>
              <a:gd name="connsiteY60" fmla="*/ 1470212 h 2153296"/>
              <a:gd name="connsiteX61" fmla="*/ 2128604 w 2338466"/>
              <a:gd name="connsiteY61" fmla="*/ 1380271 h 2153296"/>
              <a:gd name="connsiteX62" fmla="*/ 2008682 w 2338466"/>
              <a:gd name="connsiteY62" fmla="*/ 1275340 h 2153296"/>
              <a:gd name="connsiteX63" fmla="*/ 1783830 w 2338466"/>
              <a:gd name="connsiteY63" fmla="*/ 1245359 h 2153296"/>
              <a:gd name="connsiteX64" fmla="*/ 1588958 w 2338466"/>
              <a:gd name="connsiteY64" fmla="*/ 1275340 h 2153296"/>
              <a:gd name="connsiteX65" fmla="*/ 1499017 w 2338466"/>
              <a:gd name="connsiteY65" fmla="*/ 1305320 h 2153296"/>
              <a:gd name="connsiteX66" fmla="*/ 1424066 w 2338466"/>
              <a:gd name="connsiteY66" fmla="*/ 1350290 h 2153296"/>
              <a:gd name="connsiteX67" fmla="*/ 1244184 w 2338466"/>
              <a:gd name="connsiteY67" fmla="*/ 1425241 h 2153296"/>
              <a:gd name="connsiteX68" fmla="*/ 1229194 w 2338466"/>
              <a:gd name="connsiteY68" fmla="*/ 1695064 h 2153296"/>
              <a:gd name="connsiteX69" fmla="*/ 1319135 w 2338466"/>
              <a:gd name="connsiteY69" fmla="*/ 1874946 h 2153296"/>
              <a:gd name="connsiteX70" fmla="*/ 1364105 w 2338466"/>
              <a:gd name="connsiteY70" fmla="*/ 1919917 h 2153296"/>
              <a:gd name="connsiteX71" fmla="*/ 1409076 w 2338466"/>
              <a:gd name="connsiteY71" fmla="*/ 1934907 h 2153296"/>
              <a:gd name="connsiteX72" fmla="*/ 1454046 w 2338466"/>
              <a:gd name="connsiteY72" fmla="*/ 1979877 h 2153296"/>
              <a:gd name="connsiteX73" fmla="*/ 1499017 w 2338466"/>
              <a:gd name="connsiteY73" fmla="*/ 1994867 h 2153296"/>
              <a:gd name="connsiteX74" fmla="*/ 1543987 w 2338466"/>
              <a:gd name="connsiteY74" fmla="*/ 2024848 h 2153296"/>
              <a:gd name="connsiteX75" fmla="*/ 1663909 w 2338466"/>
              <a:gd name="connsiteY75" fmla="*/ 2069818 h 2153296"/>
              <a:gd name="connsiteX76" fmla="*/ 1753850 w 2338466"/>
              <a:gd name="connsiteY76" fmla="*/ 2114789 h 2153296"/>
              <a:gd name="connsiteX77" fmla="*/ 2338466 w 2338466"/>
              <a:gd name="connsiteY77" fmla="*/ 2144769 h 215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338466" h="2153296">
                <a:moveTo>
                  <a:pt x="1499017" y="390920"/>
                </a:moveTo>
                <a:cubicBezTo>
                  <a:pt x="1460015" y="273910"/>
                  <a:pt x="1523910" y="443254"/>
                  <a:pt x="1409076" y="270999"/>
                </a:cubicBezTo>
                <a:cubicBezTo>
                  <a:pt x="1395458" y="250571"/>
                  <a:pt x="1372851" y="210289"/>
                  <a:pt x="1349115" y="196048"/>
                </a:cubicBezTo>
                <a:cubicBezTo>
                  <a:pt x="1335566" y="187919"/>
                  <a:pt x="1318278" y="188124"/>
                  <a:pt x="1304145" y="181058"/>
                </a:cubicBezTo>
                <a:cubicBezTo>
                  <a:pt x="1174482" y="116226"/>
                  <a:pt x="1283655" y="149702"/>
                  <a:pt x="1169233" y="121097"/>
                </a:cubicBezTo>
                <a:cubicBezTo>
                  <a:pt x="1047115" y="60038"/>
                  <a:pt x="1154002" y="104203"/>
                  <a:pt x="929391" y="76126"/>
                </a:cubicBezTo>
                <a:cubicBezTo>
                  <a:pt x="908948" y="73571"/>
                  <a:pt x="889793" y="64269"/>
                  <a:pt x="869430" y="61136"/>
                </a:cubicBezTo>
                <a:cubicBezTo>
                  <a:pt x="824709" y="54256"/>
                  <a:pt x="779489" y="51143"/>
                  <a:pt x="734519" y="46146"/>
                </a:cubicBezTo>
                <a:cubicBezTo>
                  <a:pt x="724525" y="36153"/>
                  <a:pt x="718660" y="16731"/>
                  <a:pt x="704538" y="16166"/>
                </a:cubicBezTo>
                <a:cubicBezTo>
                  <a:pt x="300380" y="0"/>
                  <a:pt x="476535" y="3716"/>
                  <a:pt x="269823" y="61136"/>
                </a:cubicBezTo>
                <a:cubicBezTo>
                  <a:pt x="210272" y="77678"/>
                  <a:pt x="89941" y="106107"/>
                  <a:pt x="89941" y="106107"/>
                </a:cubicBezTo>
                <a:cubicBezTo>
                  <a:pt x="74951" y="116100"/>
                  <a:pt x="56504" y="122247"/>
                  <a:pt x="44971" y="136087"/>
                </a:cubicBezTo>
                <a:cubicBezTo>
                  <a:pt x="24392" y="160782"/>
                  <a:pt x="10414" y="209779"/>
                  <a:pt x="0" y="241018"/>
                </a:cubicBezTo>
                <a:cubicBezTo>
                  <a:pt x="4997" y="320966"/>
                  <a:pt x="6605" y="401197"/>
                  <a:pt x="14991" y="480861"/>
                </a:cubicBezTo>
                <a:cubicBezTo>
                  <a:pt x="20840" y="536427"/>
                  <a:pt x="30982" y="517173"/>
                  <a:pt x="59961" y="555812"/>
                </a:cubicBezTo>
                <a:cubicBezTo>
                  <a:pt x="167537" y="699248"/>
                  <a:pt x="73348" y="599179"/>
                  <a:pt x="164892" y="690723"/>
                </a:cubicBezTo>
                <a:cubicBezTo>
                  <a:pt x="202406" y="840783"/>
                  <a:pt x="146001" y="686823"/>
                  <a:pt x="224853" y="765674"/>
                </a:cubicBezTo>
                <a:cubicBezTo>
                  <a:pt x="236026" y="776847"/>
                  <a:pt x="231714" y="797095"/>
                  <a:pt x="239843" y="810644"/>
                </a:cubicBezTo>
                <a:cubicBezTo>
                  <a:pt x="247114" y="822763"/>
                  <a:pt x="258966" y="831577"/>
                  <a:pt x="269823" y="840625"/>
                </a:cubicBezTo>
                <a:cubicBezTo>
                  <a:pt x="335344" y="895226"/>
                  <a:pt x="314553" y="881787"/>
                  <a:pt x="389745" y="900585"/>
                </a:cubicBezTo>
                <a:cubicBezTo>
                  <a:pt x="404735" y="910579"/>
                  <a:pt x="418156" y="923469"/>
                  <a:pt x="434715" y="930566"/>
                </a:cubicBezTo>
                <a:cubicBezTo>
                  <a:pt x="488191" y="953484"/>
                  <a:pt x="634967" y="958310"/>
                  <a:pt x="659568" y="960546"/>
                </a:cubicBezTo>
                <a:cubicBezTo>
                  <a:pt x="679555" y="965543"/>
                  <a:pt x="699719" y="969876"/>
                  <a:pt x="719528" y="975536"/>
                </a:cubicBezTo>
                <a:cubicBezTo>
                  <a:pt x="734721" y="979877"/>
                  <a:pt x="748698" y="990526"/>
                  <a:pt x="764499" y="990526"/>
                </a:cubicBezTo>
                <a:cubicBezTo>
                  <a:pt x="889517" y="990526"/>
                  <a:pt x="1014335" y="980533"/>
                  <a:pt x="1139253" y="975536"/>
                </a:cubicBezTo>
                <a:cubicBezTo>
                  <a:pt x="1149246" y="960546"/>
                  <a:pt x="1167851" y="948529"/>
                  <a:pt x="1169233" y="930566"/>
                </a:cubicBezTo>
                <a:cubicBezTo>
                  <a:pt x="1170480" y="914350"/>
                  <a:pt x="1157925" y="724384"/>
                  <a:pt x="1124263" y="690723"/>
                </a:cubicBezTo>
                <a:lnTo>
                  <a:pt x="1094282" y="660743"/>
                </a:lnTo>
                <a:cubicBezTo>
                  <a:pt x="1089285" y="645753"/>
                  <a:pt x="1086966" y="629585"/>
                  <a:pt x="1079292" y="615772"/>
                </a:cubicBezTo>
                <a:cubicBezTo>
                  <a:pt x="1019758" y="508609"/>
                  <a:pt x="1049484" y="539012"/>
                  <a:pt x="974361" y="510841"/>
                </a:cubicBezTo>
                <a:cubicBezTo>
                  <a:pt x="949166" y="501393"/>
                  <a:pt x="923477" y="492895"/>
                  <a:pt x="899410" y="480861"/>
                </a:cubicBezTo>
                <a:cubicBezTo>
                  <a:pt x="883296" y="472804"/>
                  <a:pt x="868508" y="462135"/>
                  <a:pt x="854440" y="450881"/>
                </a:cubicBezTo>
                <a:cubicBezTo>
                  <a:pt x="843404" y="442052"/>
                  <a:pt x="836579" y="428171"/>
                  <a:pt x="824460" y="420900"/>
                </a:cubicBezTo>
                <a:cubicBezTo>
                  <a:pt x="810911" y="412770"/>
                  <a:pt x="794479" y="410907"/>
                  <a:pt x="779489" y="405910"/>
                </a:cubicBezTo>
                <a:cubicBezTo>
                  <a:pt x="699541" y="415903"/>
                  <a:pt x="618488" y="419292"/>
                  <a:pt x="539646" y="435890"/>
                </a:cubicBezTo>
                <a:cubicBezTo>
                  <a:pt x="522017" y="439601"/>
                  <a:pt x="510790" y="457814"/>
                  <a:pt x="494676" y="465871"/>
                </a:cubicBezTo>
                <a:cubicBezTo>
                  <a:pt x="480543" y="472938"/>
                  <a:pt x="464695" y="475864"/>
                  <a:pt x="449705" y="480861"/>
                </a:cubicBezTo>
                <a:cubicBezTo>
                  <a:pt x="434715" y="495851"/>
                  <a:pt x="416494" y="508192"/>
                  <a:pt x="404735" y="525831"/>
                </a:cubicBezTo>
                <a:cubicBezTo>
                  <a:pt x="395970" y="538978"/>
                  <a:pt x="389745" y="555001"/>
                  <a:pt x="389745" y="570802"/>
                </a:cubicBezTo>
                <a:cubicBezTo>
                  <a:pt x="389745" y="675852"/>
                  <a:pt x="396678" y="780855"/>
                  <a:pt x="404735" y="885595"/>
                </a:cubicBezTo>
                <a:cubicBezTo>
                  <a:pt x="406689" y="910998"/>
                  <a:pt x="410263" y="936890"/>
                  <a:pt x="419725" y="960546"/>
                </a:cubicBezTo>
                <a:cubicBezTo>
                  <a:pt x="430546" y="987598"/>
                  <a:pt x="449706" y="1010513"/>
                  <a:pt x="464696" y="1035497"/>
                </a:cubicBezTo>
                <a:cubicBezTo>
                  <a:pt x="467364" y="1048837"/>
                  <a:pt x="486737" y="1151884"/>
                  <a:pt x="494676" y="1170408"/>
                </a:cubicBezTo>
                <a:cubicBezTo>
                  <a:pt x="501773" y="1186967"/>
                  <a:pt x="516599" y="1199265"/>
                  <a:pt x="524656" y="1215379"/>
                </a:cubicBezTo>
                <a:cubicBezTo>
                  <a:pt x="563574" y="1293215"/>
                  <a:pt x="511068" y="1231771"/>
                  <a:pt x="569627" y="1290330"/>
                </a:cubicBezTo>
                <a:cubicBezTo>
                  <a:pt x="574624" y="1320310"/>
                  <a:pt x="574230" y="1351707"/>
                  <a:pt x="584617" y="1380271"/>
                </a:cubicBezTo>
                <a:cubicBezTo>
                  <a:pt x="594574" y="1407652"/>
                  <a:pt x="614145" y="1430515"/>
                  <a:pt x="629587" y="1455222"/>
                </a:cubicBezTo>
                <a:cubicBezTo>
                  <a:pt x="664367" y="1510871"/>
                  <a:pt x="655019" y="1495643"/>
                  <a:pt x="704538" y="1545163"/>
                </a:cubicBezTo>
                <a:cubicBezTo>
                  <a:pt x="709535" y="1560153"/>
                  <a:pt x="710344" y="1577275"/>
                  <a:pt x="719528" y="1590133"/>
                </a:cubicBezTo>
                <a:cubicBezTo>
                  <a:pt x="735957" y="1613134"/>
                  <a:pt x="779489" y="1650094"/>
                  <a:pt x="779489" y="1650094"/>
                </a:cubicBezTo>
                <a:cubicBezTo>
                  <a:pt x="789482" y="1675077"/>
                  <a:pt x="792243" y="1704373"/>
                  <a:pt x="809469" y="1725044"/>
                </a:cubicBezTo>
                <a:cubicBezTo>
                  <a:pt x="819585" y="1737183"/>
                  <a:pt x="842101" y="1730164"/>
                  <a:pt x="854440" y="1740035"/>
                </a:cubicBezTo>
                <a:cubicBezTo>
                  <a:pt x="868508" y="1751289"/>
                  <a:pt x="869143" y="1775457"/>
                  <a:pt x="884420" y="1785005"/>
                </a:cubicBezTo>
                <a:cubicBezTo>
                  <a:pt x="920217" y="1807378"/>
                  <a:pt x="1006512" y="1821416"/>
                  <a:pt x="1049312" y="1829976"/>
                </a:cubicBezTo>
                <a:cubicBezTo>
                  <a:pt x="1269168" y="1819982"/>
                  <a:pt x="1489398" y="1816253"/>
                  <a:pt x="1708879" y="1799995"/>
                </a:cubicBezTo>
                <a:cubicBezTo>
                  <a:pt x="1938291" y="1783001"/>
                  <a:pt x="1782033" y="1768848"/>
                  <a:pt x="1993692" y="1710054"/>
                </a:cubicBezTo>
                <a:cubicBezTo>
                  <a:pt x="2037289" y="1697944"/>
                  <a:pt x="2083633" y="1700061"/>
                  <a:pt x="2128604" y="1695064"/>
                </a:cubicBezTo>
                <a:cubicBezTo>
                  <a:pt x="2143594" y="1685071"/>
                  <a:pt x="2157460" y="1673141"/>
                  <a:pt x="2173574" y="1665084"/>
                </a:cubicBezTo>
                <a:cubicBezTo>
                  <a:pt x="2187707" y="1658018"/>
                  <a:pt x="2213548" y="1665084"/>
                  <a:pt x="2218545" y="1650094"/>
                </a:cubicBezTo>
                <a:cubicBezTo>
                  <a:pt x="2226602" y="1625923"/>
                  <a:pt x="2209082" y="1600015"/>
                  <a:pt x="2203555" y="1575143"/>
                </a:cubicBezTo>
                <a:cubicBezTo>
                  <a:pt x="2198262" y="1551327"/>
                  <a:pt x="2184701" y="1495249"/>
                  <a:pt x="2173574" y="1470212"/>
                </a:cubicBezTo>
                <a:cubicBezTo>
                  <a:pt x="2159961" y="1439582"/>
                  <a:pt x="2144882" y="1409572"/>
                  <a:pt x="2128604" y="1380271"/>
                </a:cubicBezTo>
                <a:cubicBezTo>
                  <a:pt x="2102411" y="1333124"/>
                  <a:pt x="2066064" y="1289686"/>
                  <a:pt x="2008682" y="1275340"/>
                </a:cubicBezTo>
                <a:cubicBezTo>
                  <a:pt x="1895179" y="1246962"/>
                  <a:pt x="1969239" y="1262214"/>
                  <a:pt x="1783830" y="1245359"/>
                </a:cubicBezTo>
                <a:cubicBezTo>
                  <a:pt x="1727706" y="1252374"/>
                  <a:pt x="1647073" y="1259490"/>
                  <a:pt x="1588958" y="1275340"/>
                </a:cubicBezTo>
                <a:cubicBezTo>
                  <a:pt x="1558470" y="1283655"/>
                  <a:pt x="1527786" y="1292243"/>
                  <a:pt x="1499017" y="1305320"/>
                </a:cubicBezTo>
                <a:cubicBezTo>
                  <a:pt x="1472493" y="1317376"/>
                  <a:pt x="1449644" y="1336338"/>
                  <a:pt x="1424066" y="1350290"/>
                </a:cubicBezTo>
                <a:cubicBezTo>
                  <a:pt x="1331186" y="1400952"/>
                  <a:pt x="1342046" y="1392621"/>
                  <a:pt x="1244184" y="1425241"/>
                </a:cubicBezTo>
                <a:cubicBezTo>
                  <a:pt x="1160476" y="1508952"/>
                  <a:pt x="1196816" y="1457624"/>
                  <a:pt x="1229194" y="1695064"/>
                </a:cubicBezTo>
                <a:cubicBezTo>
                  <a:pt x="1236894" y="1751534"/>
                  <a:pt x="1280039" y="1835849"/>
                  <a:pt x="1319135" y="1874946"/>
                </a:cubicBezTo>
                <a:cubicBezTo>
                  <a:pt x="1334125" y="1889936"/>
                  <a:pt x="1346466" y="1908158"/>
                  <a:pt x="1364105" y="1919917"/>
                </a:cubicBezTo>
                <a:cubicBezTo>
                  <a:pt x="1377252" y="1928682"/>
                  <a:pt x="1394086" y="1929910"/>
                  <a:pt x="1409076" y="1934907"/>
                </a:cubicBezTo>
                <a:cubicBezTo>
                  <a:pt x="1424066" y="1949897"/>
                  <a:pt x="1436407" y="1968118"/>
                  <a:pt x="1454046" y="1979877"/>
                </a:cubicBezTo>
                <a:cubicBezTo>
                  <a:pt x="1467193" y="1988642"/>
                  <a:pt x="1484884" y="1987800"/>
                  <a:pt x="1499017" y="1994867"/>
                </a:cubicBezTo>
                <a:cubicBezTo>
                  <a:pt x="1515131" y="2002924"/>
                  <a:pt x="1527873" y="2016791"/>
                  <a:pt x="1543987" y="2024848"/>
                </a:cubicBezTo>
                <a:cubicBezTo>
                  <a:pt x="1579834" y="2042772"/>
                  <a:pt x="1624988" y="2056845"/>
                  <a:pt x="1663909" y="2069818"/>
                </a:cubicBezTo>
                <a:cubicBezTo>
                  <a:pt x="1700991" y="2106901"/>
                  <a:pt x="1691061" y="2107254"/>
                  <a:pt x="1753850" y="2114789"/>
                </a:cubicBezTo>
                <a:cubicBezTo>
                  <a:pt x="2074746" y="2153296"/>
                  <a:pt x="2034429" y="2144769"/>
                  <a:pt x="2338466" y="2144769"/>
                </a:cubicBez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2357422" y="1071546"/>
            <a:ext cx="2686929" cy="1069847"/>
          </a:xfrm>
          <a:custGeom>
            <a:avLst/>
            <a:gdLst>
              <a:gd name="connsiteX0" fmla="*/ 0 w 2686929"/>
              <a:gd name="connsiteY0" fmla="*/ 211015 h 1069847"/>
              <a:gd name="connsiteX1" fmla="*/ 281353 w 2686929"/>
              <a:gd name="connsiteY1" fmla="*/ 196947 h 1069847"/>
              <a:gd name="connsiteX2" fmla="*/ 323556 w 2686929"/>
              <a:gd name="connsiteY2" fmla="*/ 182880 h 1069847"/>
              <a:gd name="connsiteX3" fmla="*/ 464233 w 2686929"/>
              <a:gd name="connsiteY3" fmla="*/ 154744 h 1069847"/>
              <a:gd name="connsiteX4" fmla="*/ 661181 w 2686929"/>
              <a:gd name="connsiteY4" fmla="*/ 98474 h 1069847"/>
              <a:gd name="connsiteX5" fmla="*/ 1026941 w 2686929"/>
              <a:gd name="connsiteY5" fmla="*/ 56271 h 1069847"/>
              <a:gd name="connsiteX6" fmla="*/ 1125415 w 2686929"/>
              <a:gd name="connsiteY6" fmla="*/ 28135 h 1069847"/>
              <a:gd name="connsiteX7" fmla="*/ 1209821 w 2686929"/>
              <a:gd name="connsiteY7" fmla="*/ 14067 h 1069847"/>
              <a:gd name="connsiteX8" fmla="*/ 1266092 w 2686929"/>
              <a:gd name="connsiteY8" fmla="*/ 0 h 1069847"/>
              <a:gd name="connsiteX9" fmla="*/ 1505243 w 2686929"/>
              <a:gd name="connsiteY9" fmla="*/ 14067 h 1069847"/>
              <a:gd name="connsiteX10" fmla="*/ 1575581 w 2686929"/>
              <a:gd name="connsiteY10" fmla="*/ 28135 h 1069847"/>
              <a:gd name="connsiteX11" fmla="*/ 1617784 w 2686929"/>
              <a:gd name="connsiteY11" fmla="*/ 56271 h 1069847"/>
              <a:gd name="connsiteX12" fmla="*/ 1659987 w 2686929"/>
              <a:gd name="connsiteY12" fmla="*/ 70338 h 1069847"/>
              <a:gd name="connsiteX13" fmla="*/ 1702190 w 2686929"/>
              <a:gd name="connsiteY13" fmla="*/ 98474 h 1069847"/>
              <a:gd name="connsiteX14" fmla="*/ 1730326 w 2686929"/>
              <a:gd name="connsiteY14" fmla="*/ 126609 h 1069847"/>
              <a:gd name="connsiteX15" fmla="*/ 1842867 w 2686929"/>
              <a:gd name="connsiteY15" fmla="*/ 196947 h 1069847"/>
              <a:gd name="connsiteX16" fmla="*/ 1913206 w 2686929"/>
              <a:gd name="connsiteY16" fmla="*/ 225083 h 1069847"/>
              <a:gd name="connsiteX17" fmla="*/ 2124221 w 2686929"/>
              <a:gd name="connsiteY17" fmla="*/ 351692 h 1069847"/>
              <a:gd name="connsiteX18" fmla="*/ 2335236 w 2686929"/>
              <a:gd name="connsiteY18" fmla="*/ 407963 h 1069847"/>
              <a:gd name="connsiteX19" fmla="*/ 2377440 w 2686929"/>
              <a:gd name="connsiteY19" fmla="*/ 436098 h 1069847"/>
              <a:gd name="connsiteX20" fmla="*/ 2489981 w 2686929"/>
              <a:gd name="connsiteY20" fmla="*/ 492369 h 1069847"/>
              <a:gd name="connsiteX21" fmla="*/ 2602523 w 2686929"/>
              <a:gd name="connsiteY21" fmla="*/ 604911 h 1069847"/>
              <a:gd name="connsiteX22" fmla="*/ 2630658 w 2686929"/>
              <a:gd name="connsiteY22" fmla="*/ 647114 h 1069847"/>
              <a:gd name="connsiteX23" fmla="*/ 2658793 w 2686929"/>
              <a:gd name="connsiteY23" fmla="*/ 703384 h 1069847"/>
              <a:gd name="connsiteX24" fmla="*/ 2686929 w 2686929"/>
              <a:gd name="connsiteY24" fmla="*/ 731520 h 1069847"/>
              <a:gd name="connsiteX25" fmla="*/ 2672861 w 2686929"/>
              <a:gd name="connsiteY25" fmla="*/ 914400 h 1069847"/>
              <a:gd name="connsiteX26" fmla="*/ 2616590 w 2686929"/>
              <a:gd name="connsiteY26" fmla="*/ 984738 h 1069847"/>
              <a:gd name="connsiteX27" fmla="*/ 2574387 w 2686929"/>
              <a:gd name="connsiteY27" fmla="*/ 1012874 h 1069847"/>
              <a:gd name="connsiteX28" fmla="*/ 2475913 w 2686929"/>
              <a:gd name="connsiteY28" fmla="*/ 1041009 h 1069847"/>
              <a:gd name="connsiteX29" fmla="*/ 2363372 w 2686929"/>
              <a:gd name="connsiteY29" fmla="*/ 1069144 h 1069847"/>
              <a:gd name="connsiteX30" fmla="*/ 1406769 w 2686929"/>
              <a:gd name="connsiteY30" fmla="*/ 1055077 h 1069847"/>
              <a:gd name="connsiteX31" fmla="*/ 1378633 w 2686929"/>
              <a:gd name="connsiteY31" fmla="*/ 1012874 h 1069847"/>
              <a:gd name="connsiteX32" fmla="*/ 1097280 w 2686929"/>
              <a:gd name="connsiteY32" fmla="*/ 942535 h 1069847"/>
              <a:gd name="connsiteX33" fmla="*/ 872196 w 2686929"/>
              <a:gd name="connsiteY33" fmla="*/ 844061 h 1069847"/>
              <a:gd name="connsiteX34" fmla="*/ 787790 w 2686929"/>
              <a:gd name="connsiteY34" fmla="*/ 829994 h 1069847"/>
              <a:gd name="connsiteX35" fmla="*/ 745587 w 2686929"/>
              <a:gd name="connsiteY35" fmla="*/ 815926 h 1069847"/>
              <a:gd name="connsiteX36" fmla="*/ 745587 w 2686929"/>
              <a:gd name="connsiteY36" fmla="*/ 520504 h 1069847"/>
              <a:gd name="connsiteX37" fmla="*/ 787790 w 2686929"/>
              <a:gd name="connsiteY37" fmla="*/ 492369 h 1069847"/>
              <a:gd name="connsiteX38" fmla="*/ 914400 w 2686929"/>
              <a:gd name="connsiteY38" fmla="*/ 464234 h 1069847"/>
              <a:gd name="connsiteX39" fmla="*/ 1181686 w 2686929"/>
              <a:gd name="connsiteY39" fmla="*/ 478301 h 1069847"/>
              <a:gd name="connsiteX40" fmla="*/ 1266092 w 2686929"/>
              <a:gd name="connsiteY40" fmla="*/ 520504 h 1069847"/>
              <a:gd name="connsiteX41" fmla="*/ 1308295 w 2686929"/>
              <a:gd name="connsiteY41" fmla="*/ 534572 h 1069847"/>
              <a:gd name="connsiteX42" fmla="*/ 1280160 w 2686929"/>
              <a:gd name="connsiteY42" fmla="*/ 576775 h 106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686929" h="1069847">
                <a:moveTo>
                  <a:pt x="0" y="211015"/>
                </a:moveTo>
                <a:cubicBezTo>
                  <a:pt x="93784" y="206326"/>
                  <a:pt x="187805" y="205082"/>
                  <a:pt x="281353" y="196947"/>
                </a:cubicBezTo>
                <a:cubicBezTo>
                  <a:pt x="296126" y="195662"/>
                  <a:pt x="309081" y="186097"/>
                  <a:pt x="323556" y="182880"/>
                </a:cubicBezTo>
                <a:cubicBezTo>
                  <a:pt x="468600" y="150649"/>
                  <a:pt x="352117" y="185887"/>
                  <a:pt x="464233" y="154744"/>
                </a:cubicBezTo>
                <a:cubicBezTo>
                  <a:pt x="530018" y="136470"/>
                  <a:pt x="593591" y="108130"/>
                  <a:pt x="661181" y="98474"/>
                </a:cubicBezTo>
                <a:cubicBezTo>
                  <a:pt x="848342" y="71736"/>
                  <a:pt x="726679" y="87877"/>
                  <a:pt x="1026941" y="56271"/>
                </a:cubicBezTo>
                <a:cubicBezTo>
                  <a:pt x="1059766" y="46892"/>
                  <a:pt x="1092151" y="35811"/>
                  <a:pt x="1125415" y="28135"/>
                </a:cubicBezTo>
                <a:cubicBezTo>
                  <a:pt x="1153208" y="21721"/>
                  <a:pt x="1181851" y="19661"/>
                  <a:pt x="1209821" y="14067"/>
                </a:cubicBezTo>
                <a:cubicBezTo>
                  <a:pt x="1228780" y="10275"/>
                  <a:pt x="1247335" y="4689"/>
                  <a:pt x="1266092" y="0"/>
                </a:cubicBezTo>
                <a:cubicBezTo>
                  <a:pt x="1345809" y="4689"/>
                  <a:pt x="1425716" y="6837"/>
                  <a:pt x="1505243" y="14067"/>
                </a:cubicBezTo>
                <a:cubicBezTo>
                  <a:pt x="1529055" y="16232"/>
                  <a:pt x="1553193" y="19739"/>
                  <a:pt x="1575581" y="28135"/>
                </a:cubicBezTo>
                <a:cubicBezTo>
                  <a:pt x="1591412" y="34072"/>
                  <a:pt x="1602662" y="48710"/>
                  <a:pt x="1617784" y="56271"/>
                </a:cubicBezTo>
                <a:cubicBezTo>
                  <a:pt x="1631047" y="62903"/>
                  <a:pt x="1645919" y="65649"/>
                  <a:pt x="1659987" y="70338"/>
                </a:cubicBezTo>
                <a:cubicBezTo>
                  <a:pt x="1674055" y="79717"/>
                  <a:pt x="1688988" y="87912"/>
                  <a:pt x="1702190" y="98474"/>
                </a:cubicBezTo>
                <a:cubicBezTo>
                  <a:pt x="1712547" y="106759"/>
                  <a:pt x="1719460" y="119003"/>
                  <a:pt x="1730326" y="126609"/>
                </a:cubicBezTo>
                <a:cubicBezTo>
                  <a:pt x="1766567" y="151978"/>
                  <a:pt x="1803917" y="175974"/>
                  <a:pt x="1842867" y="196947"/>
                </a:cubicBezTo>
                <a:cubicBezTo>
                  <a:pt x="1865101" y="208919"/>
                  <a:pt x="1891079" y="212913"/>
                  <a:pt x="1913206" y="225083"/>
                </a:cubicBezTo>
                <a:cubicBezTo>
                  <a:pt x="1985080" y="264614"/>
                  <a:pt x="2044642" y="331798"/>
                  <a:pt x="2124221" y="351692"/>
                </a:cubicBezTo>
                <a:cubicBezTo>
                  <a:pt x="2269882" y="388107"/>
                  <a:pt x="2199582" y="369204"/>
                  <a:pt x="2335236" y="407963"/>
                </a:cubicBezTo>
                <a:cubicBezTo>
                  <a:pt x="2349304" y="417341"/>
                  <a:pt x="2362318" y="428537"/>
                  <a:pt x="2377440" y="436098"/>
                </a:cubicBezTo>
                <a:cubicBezTo>
                  <a:pt x="2428553" y="461654"/>
                  <a:pt x="2450149" y="456158"/>
                  <a:pt x="2489981" y="492369"/>
                </a:cubicBezTo>
                <a:cubicBezTo>
                  <a:pt x="2529237" y="528056"/>
                  <a:pt x="2573095" y="560768"/>
                  <a:pt x="2602523" y="604911"/>
                </a:cubicBezTo>
                <a:cubicBezTo>
                  <a:pt x="2611901" y="618979"/>
                  <a:pt x="2622270" y="632434"/>
                  <a:pt x="2630658" y="647114"/>
                </a:cubicBezTo>
                <a:cubicBezTo>
                  <a:pt x="2641062" y="665322"/>
                  <a:pt x="2647161" y="685935"/>
                  <a:pt x="2658793" y="703384"/>
                </a:cubicBezTo>
                <a:cubicBezTo>
                  <a:pt x="2666150" y="714420"/>
                  <a:pt x="2677550" y="722141"/>
                  <a:pt x="2686929" y="731520"/>
                </a:cubicBezTo>
                <a:cubicBezTo>
                  <a:pt x="2682240" y="792480"/>
                  <a:pt x="2684128" y="854307"/>
                  <a:pt x="2672861" y="914400"/>
                </a:cubicBezTo>
                <a:cubicBezTo>
                  <a:pt x="2669635" y="931607"/>
                  <a:pt x="2631370" y="972914"/>
                  <a:pt x="2616590" y="984738"/>
                </a:cubicBezTo>
                <a:cubicBezTo>
                  <a:pt x="2603388" y="995300"/>
                  <a:pt x="2589509" y="1005313"/>
                  <a:pt x="2574387" y="1012874"/>
                </a:cubicBezTo>
                <a:cubicBezTo>
                  <a:pt x="2551906" y="1024115"/>
                  <a:pt x="2496940" y="1035001"/>
                  <a:pt x="2475913" y="1041009"/>
                </a:cubicBezTo>
                <a:cubicBezTo>
                  <a:pt x="2374983" y="1069847"/>
                  <a:pt x="2506369" y="1040546"/>
                  <a:pt x="2363372" y="1069144"/>
                </a:cubicBezTo>
                <a:lnTo>
                  <a:pt x="1406769" y="1055077"/>
                </a:lnTo>
                <a:cubicBezTo>
                  <a:pt x="1389889" y="1054112"/>
                  <a:pt x="1393954" y="1020024"/>
                  <a:pt x="1378633" y="1012874"/>
                </a:cubicBezTo>
                <a:cubicBezTo>
                  <a:pt x="1269406" y="961901"/>
                  <a:pt x="1204127" y="957799"/>
                  <a:pt x="1097280" y="942535"/>
                </a:cubicBezTo>
                <a:cubicBezTo>
                  <a:pt x="1017082" y="902436"/>
                  <a:pt x="962796" y="872373"/>
                  <a:pt x="872196" y="844061"/>
                </a:cubicBezTo>
                <a:cubicBezTo>
                  <a:pt x="844971" y="835553"/>
                  <a:pt x="815925" y="834683"/>
                  <a:pt x="787790" y="829994"/>
                </a:cubicBezTo>
                <a:cubicBezTo>
                  <a:pt x="773722" y="825305"/>
                  <a:pt x="751609" y="829477"/>
                  <a:pt x="745587" y="815926"/>
                </a:cubicBezTo>
                <a:cubicBezTo>
                  <a:pt x="719363" y="756920"/>
                  <a:pt x="736018" y="556387"/>
                  <a:pt x="745587" y="520504"/>
                </a:cubicBezTo>
                <a:cubicBezTo>
                  <a:pt x="749943" y="504168"/>
                  <a:pt x="771750" y="497715"/>
                  <a:pt x="787790" y="492369"/>
                </a:cubicBezTo>
                <a:cubicBezTo>
                  <a:pt x="828804" y="478698"/>
                  <a:pt x="872197" y="473612"/>
                  <a:pt x="914400" y="464234"/>
                </a:cubicBezTo>
                <a:cubicBezTo>
                  <a:pt x="1003495" y="468923"/>
                  <a:pt x="1092834" y="470224"/>
                  <a:pt x="1181686" y="478301"/>
                </a:cubicBezTo>
                <a:cubicBezTo>
                  <a:pt x="1224901" y="482230"/>
                  <a:pt x="1228685" y="501800"/>
                  <a:pt x="1266092" y="520504"/>
                </a:cubicBezTo>
                <a:cubicBezTo>
                  <a:pt x="1279355" y="527136"/>
                  <a:pt x="1294227" y="529883"/>
                  <a:pt x="1308295" y="534572"/>
                </a:cubicBezTo>
                <a:cubicBezTo>
                  <a:pt x="1292744" y="581223"/>
                  <a:pt x="1309056" y="576775"/>
                  <a:pt x="1280160" y="576775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623538" y="3151163"/>
            <a:ext cx="1591994" cy="2429022"/>
          </a:xfrm>
          <a:custGeom>
            <a:avLst/>
            <a:gdLst>
              <a:gd name="connsiteX0" fmla="*/ 1591994 w 1591994"/>
              <a:gd name="connsiteY0" fmla="*/ 0 h 2429022"/>
              <a:gd name="connsiteX1" fmla="*/ 522850 w 1591994"/>
              <a:gd name="connsiteY1" fmla="*/ 295422 h 2429022"/>
              <a:gd name="connsiteX2" fmla="*/ 1521656 w 1591994"/>
              <a:gd name="connsiteY2" fmla="*/ 1378634 h 2429022"/>
              <a:gd name="connsiteX3" fmla="*/ 283699 w 1591994"/>
              <a:gd name="connsiteY3" fmla="*/ 2264899 h 2429022"/>
              <a:gd name="connsiteX4" fmla="*/ 44548 w 1591994"/>
              <a:gd name="connsiteY4" fmla="*/ 2363372 h 2429022"/>
              <a:gd name="connsiteX5" fmla="*/ 16413 w 1591994"/>
              <a:gd name="connsiteY5" fmla="*/ 2363372 h 2429022"/>
              <a:gd name="connsiteX6" fmla="*/ 58616 w 1591994"/>
              <a:gd name="connsiteY6" fmla="*/ 2391508 h 242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1994" h="2429022">
                <a:moveTo>
                  <a:pt x="1591994" y="0"/>
                </a:moveTo>
                <a:cubicBezTo>
                  <a:pt x="1063283" y="32825"/>
                  <a:pt x="534573" y="65650"/>
                  <a:pt x="522850" y="295422"/>
                </a:cubicBezTo>
                <a:cubicBezTo>
                  <a:pt x="511127" y="525194"/>
                  <a:pt x="1561514" y="1050388"/>
                  <a:pt x="1521656" y="1378634"/>
                </a:cubicBezTo>
                <a:cubicBezTo>
                  <a:pt x="1481798" y="1706880"/>
                  <a:pt x="529884" y="2100776"/>
                  <a:pt x="283699" y="2264899"/>
                </a:cubicBezTo>
                <a:cubicBezTo>
                  <a:pt x="37514" y="2429022"/>
                  <a:pt x="89096" y="2346960"/>
                  <a:pt x="44548" y="2363372"/>
                </a:cubicBezTo>
                <a:cubicBezTo>
                  <a:pt x="0" y="2379784"/>
                  <a:pt x="14068" y="2358683"/>
                  <a:pt x="16413" y="2363372"/>
                </a:cubicBezTo>
                <a:cubicBezTo>
                  <a:pt x="18758" y="2368061"/>
                  <a:pt x="38687" y="2379784"/>
                  <a:pt x="58616" y="2391508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>
            <a:off x="1785918" y="4286256"/>
            <a:ext cx="2071702" cy="1571636"/>
          </a:xfrm>
          <a:prstGeom prst="curvedConnector3">
            <a:avLst>
              <a:gd name="adj1" fmla="val 50000"/>
            </a:avLst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3428992" y="2857496"/>
            <a:ext cx="2338466" cy="2153296"/>
          </a:xfrm>
          <a:custGeom>
            <a:avLst/>
            <a:gdLst>
              <a:gd name="connsiteX0" fmla="*/ 1499017 w 2338466"/>
              <a:gd name="connsiteY0" fmla="*/ 390920 h 2153296"/>
              <a:gd name="connsiteX1" fmla="*/ 1409076 w 2338466"/>
              <a:gd name="connsiteY1" fmla="*/ 270999 h 2153296"/>
              <a:gd name="connsiteX2" fmla="*/ 1349115 w 2338466"/>
              <a:gd name="connsiteY2" fmla="*/ 196048 h 2153296"/>
              <a:gd name="connsiteX3" fmla="*/ 1304145 w 2338466"/>
              <a:gd name="connsiteY3" fmla="*/ 181058 h 2153296"/>
              <a:gd name="connsiteX4" fmla="*/ 1169233 w 2338466"/>
              <a:gd name="connsiteY4" fmla="*/ 121097 h 2153296"/>
              <a:gd name="connsiteX5" fmla="*/ 929391 w 2338466"/>
              <a:gd name="connsiteY5" fmla="*/ 76126 h 2153296"/>
              <a:gd name="connsiteX6" fmla="*/ 869430 w 2338466"/>
              <a:gd name="connsiteY6" fmla="*/ 61136 h 2153296"/>
              <a:gd name="connsiteX7" fmla="*/ 734519 w 2338466"/>
              <a:gd name="connsiteY7" fmla="*/ 46146 h 2153296"/>
              <a:gd name="connsiteX8" fmla="*/ 704538 w 2338466"/>
              <a:gd name="connsiteY8" fmla="*/ 16166 h 2153296"/>
              <a:gd name="connsiteX9" fmla="*/ 269823 w 2338466"/>
              <a:gd name="connsiteY9" fmla="*/ 61136 h 2153296"/>
              <a:gd name="connsiteX10" fmla="*/ 89941 w 2338466"/>
              <a:gd name="connsiteY10" fmla="*/ 106107 h 2153296"/>
              <a:gd name="connsiteX11" fmla="*/ 44971 w 2338466"/>
              <a:gd name="connsiteY11" fmla="*/ 136087 h 2153296"/>
              <a:gd name="connsiteX12" fmla="*/ 0 w 2338466"/>
              <a:gd name="connsiteY12" fmla="*/ 241018 h 2153296"/>
              <a:gd name="connsiteX13" fmla="*/ 14991 w 2338466"/>
              <a:gd name="connsiteY13" fmla="*/ 480861 h 2153296"/>
              <a:gd name="connsiteX14" fmla="*/ 59961 w 2338466"/>
              <a:gd name="connsiteY14" fmla="*/ 555812 h 2153296"/>
              <a:gd name="connsiteX15" fmla="*/ 164892 w 2338466"/>
              <a:gd name="connsiteY15" fmla="*/ 690723 h 2153296"/>
              <a:gd name="connsiteX16" fmla="*/ 224853 w 2338466"/>
              <a:gd name="connsiteY16" fmla="*/ 765674 h 2153296"/>
              <a:gd name="connsiteX17" fmla="*/ 239843 w 2338466"/>
              <a:gd name="connsiteY17" fmla="*/ 810644 h 2153296"/>
              <a:gd name="connsiteX18" fmla="*/ 269823 w 2338466"/>
              <a:gd name="connsiteY18" fmla="*/ 840625 h 2153296"/>
              <a:gd name="connsiteX19" fmla="*/ 389745 w 2338466"/>
              <a:gd name="connsiteY19" fmla="*/ 900585 h 2153296"/>
              <a:gd name="connsiteX20" fmla="*/ 434715 w 2338466"/>
              <a:gd name="connsiteY20" fmla="*/ 930566 h 2153296"/>
              <a:gd name="connsiteX21" fmla="*/ 659568 w 2338466"/>
              <a:gd name="connsiteY21" fmla="*/ 960546 h 2153296"/>
              <a:gd name="connsiteX22" fmla="*/ 719528 w 2338466"/>
              <a:gd name="connsiteY22" fmla="*/ 975536 h 2153296"/>
              <a:gd name="connsiteX23" fmla="*/ 764499 w 2338466"/>
              <a:gd name="connsiteY23" fmla="*/ 990526 h 2153296"/>
              <a:gd name="connsiteX24" fmla="*/ 1139253 w 2338466"/>
              <a:gd name="connsiteY24" fmla="*/ 975536 h 2153296"/>
              <a:gd name="connsiteX25" fmla="*/ 1169233 w 2338466"/>
              <a:gd name="connsiteY25" fmla="*/ 930566 h 2153296"/>
              <a:gd name="connsiteX26" fmla="*/ 1124263 w 2338466"/>
              <a:gd name="connsiteY26" fmla="*/ 690723 h 2153296"/>
              <a:gd name="connsiteX27" fmla="*/ 1094282 w 2338466"/>
              <a:gd name="connsiteY27" fmla="*/ 660743 h 2153296"/>
              <a:gd name="connsiteX28" fmla="*/ 1079292 w 2338466"/>
              <a:gd name="connsiteY28" fmla="*/ 615772 h 2153296"/>
              <a:gd name="connsiteX29" fmla="*/ 974361 w 2338466"/>
              <a:gd name="connsiteY29" fmla="*/ 510841 h 2153296"/>
              <a:gd name="connsiteX30" fmla="*/ 899410 w 2338466"/>
              <a:gd name="connsiteY30" fmla="*/ 480861 h 2153296"/>
              <a:gd name="connsiteX31" fmla="*/ 854440 w 2338466"/>
              <a:gd name="connsiteY31" fmla="*/ 450881 h 2153296"/>
              <a:gd name="connsiteX32" fmla="*/ 824460 w 2338466"/>
              <a:gd name="connsiteY32" fmla="*/ 420900 h 2153296"/>
              <a:gd name="connsiteX33" fmla="*/ 779489 w 2338466"/>
              <a:gd name="connsiteY33" fmla="*/ 405910 h 2153296"/>
              <a:gd name="connsiteX34" fmla="*/ 539646 w 2338466"/>
              <a:gd name="connsiteY34" fmla="*/ 435890 h 2153296"/>
              <a:gd name="connsiteX35" fmla="*/ 494676 w 2338466"/>
              <a:gd name="connsiteY35" fmla="*/ 465871 h 2153296"/>
              <a:gd name="connsiteX36" fmla="*/ 449705 w 2338466"/>
              <a:gd name="connsiteY36" fmla="*/ 480861 h 2153296"/>
              <a:gd name="connsiteX37" fmla="*/ 404735 w 2338466"/>
              <a:gd name="connsiteY37" fmla="*/ 525831 h 2153296"/>
              <a:gd name="connsiteX38" fmla="*/ 389745 w 2338466"/>
              <a:gd name="connsiteY38" fmla="*/ 570802 h 2153296"/>
              <a:gd name="connsiteX39" fmla="*/ 404735 w 2338466"/>
              <a:gd name="connsiteY39" fmla="*/ 885595 h 2153296"/>
              <a:gd name="connsiteX40" fmla="*/ 419725 w 2338466"/>
              <a:gd name="connsiteY40" fmla="*/ 960546 h 2153296"/>
              <a:gd name="connsiteX41" fmla="*/ 464696 w 2338466"/>
              <a:gd name="connsiteY41" fmla="*/ 1035497 h 2153296"/>
              <a:gd name="connsiteX42" fmla="*/ 494676 w 2338466"/>
              <a:gd name="connsiteY42" fmla="*/ 1170408 h 2153296"/>
              <a:gd name="connsiteX43" fmla="*/ 524656 w 2338466"/>
              <a:gd name="connsiteY43" fmla="*/ 1215379 h 2153296"/>
              <a:gd name="connsiteX44" fmla="*/ 569627 w 2338466"/>
              <a:gd name="connsiteY44" fmla="*/ 1290330 h 2153296"/>
              <a:gd name="connsiteX45" fmla="*/ 584617 w 2338466"/>
              <a:gd name="connsiteY45" fmla="*/ 1380271 h 2153296"/>
              <a:gd name="connsiteX46" fmla="*/ 629587 w 2338466"/>
              <a:gd name="connsiteY46" fmla="*/ 1455222 h 2153296"/>
              <a:gd name="connsiteX47" fmla="*/ 704538 w 2338466"/>
              <a:gd name="connsiteY47" fmla="*/ 1545163 h 2153296"/>
              <a:gd name="connsiteX48" fmla="*/ 719528 w 2338466"/>
              <a:gd name="connsiteY48" fmla="*/ 1590133 h 2153296"/>
              <a:gd name="connsiteX49" fmla="*/ 779489 w 2338466"/>
              <a:gd name="connsiteY49" fmla="*/ 1650094 h 2153296"/>
              <a:gd name="connsiteX50" fmla="*/ 809469 w 2338466"/>
              <a:gd name="connsiteY50" fmla="*/ 1725044 h 2153296"/>
              <a:gd name="connsiteX51" fmla="*/ 854440 w 2338466"/>
              <a:gd name="connsiteY51" fmla="*/ 1740035 h 2153296"/>
              <a:gd name="connsiteX52" fmla="*/ 884420 w 2338466"/>
              <a:gd name="connsiteY52" fmla="*/ 1785005 h 2153296"/>
              <a:gd name="connsiteX53" fmla="*/ 1049312 w 2338466"/>
              <a:gd name="connsiteY53" fmla="*/ 1829976 h 2153296"/>
              <a:gd name="connsiteX54" fmla="*/ 1708879 w 2338466"/>
              <a:gd name="connsiteY54" fmla="*/ 1799995 h 2153296"/>
              <a:gd name="connsiteX55" fmla="*/ 1993692 w 2338466"/>
              <a:gd name="connsiteY55" fmla="*/ 1710054 h 2153296"/>
              <a:gd name="connsiteX56" fmla="*/ 2128604 w 2338466"/>
              <a:gd name="connsiteY56" fmla="*/ 1695064 h 2153296"/>
              <a:gd name="connsiteX57" fmla="*/ 2173574 w 2338466"/>
              <a:gd name="connsiteY57" fmla="*/ 1665084 h 2153296"/>
              <a:gd name="connsiteX58" fmla="*/ 2218545 w 2338466"/>
              <a:gd name="connsiteY58" fmla="*/ 1650094 h 2153296"/>
              <a:gd name="connsiteX59" fmla="*/ 2203555 w 2338466"/>
              <a:gd name="connsiteY59" fmla="*/ 1575143 h 2153296"/>
              <a:gd name="connsiteX60" fmla="*/ 2173574 w 2338466"/>
              <a:gd name="connsiteY60" fmla="*/ 1470212 h 2153296"/>
              <a:gd name="connsiteX61" fmla="*/ 2128604 w 2338466"/>
              <a:gd name="connsiteY61" fmla="*/ 1380271 h 2153296"/>
              <a:gd name="connsiteX62" fmla="*/ 2008682 w 2338466"/>
              <a:gd name="connsiteY62" fmla="*/ 1275340 h 2153296"/>
              <a:gd name="connsiteX63" fmla="*/ 1783830 w 2338466"/>
              <a:gd name="connsiteY63" fmla="*/ 1245359 h 2153296"/>
              <a:gd name="connsiteX64" fmla="*/ 1588958 w 2338466"/>
              <a:gd name="connsiteY64" fmla="*/ 1275340 h 2153296"/>
              <a:gd name="connsiteX65" fmla="*/ 1499017 w 2338466"/>
              <a:gd name="connsiteY65" fmla="*/ 1305320 h 2153296"/>
              <a:gd name="connsiteX66" fmla="*/ 1424066 w 2338466"/>
              <a:gd name="connsiteY66" fmla="*/ 1350290 h 2153296"/>
              <a:gd name="connsiteX67" fmla="*/ 1244184 w 2338466"/>
              <a:gd name="connsiteY67" fmla="*/ 1425241 h 2153296"/>
              <a:gd name="connsiteX68" fmla="*/ 1229194 w 2338466"/>
              <a:gd name="connsiteY68" fmla="*/ 1695064 h 2153296"/>
              <a:gd name="connsiteX69" fmla="*/ 1319135 w 2338466"/>
              <a:gd name="connsiteY69" fmla="*/ 1874946 h 2153296"/>
              <a:gd name="connsiteX70" fmla="*/ 1364105 w 2338466"/>
              <a:gd name="connsiteY70" fmla="*/ 1919917 h 2153296"/>
              <a:gd name="connsiteX71" fmla="*/ 1409076 w 2338466"/>
              <a:gd name="connsiteY71" fmla="*/ 1934907 h 2153296"/>
              <a:gd name="connsiteX72" fmla="*/ 1454046 w 2338466"/>
              <a:gd name="connsiteY72" fmla="*/ 1979877 h 2153296"/>
              <a:gd name="connsiteX73" fmla="*/ 1499017 w 2338466"/>
              <a:gd name="connsiteY73" fmla="*/ 1994867 h 2153296"/>
              <a:gd name="connsiteX74" fmla="*/ 1543987 w 2338466"/>
              <a:gd name="connsiteY74" fmla="*/ 2024848 h 2153296"/>
              <a:gd name="connsiteX75" fmla="*/ 1663909 w 2338466"/>
              <a:gd name="connsiteY75" fmla="*/ 2069818 h 2153296"/>
              <a:gd name="connsiteX76" fmla="*/ 1753850 w 2338466"/>
              <a:gd name="connsiteY76" fmla="*/ 2114789 h 2153296"/>
              <a:gd name="connsiteX77" fmla="*/ 2338466 w 2338466"/>
              <a:gd name="connsiteY77" fmla="*/ 2144769 h 215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338466" h="2153296">
                <a:moveTo>
                  <a:pt x="1499017" y="390920"/>
                </a:moveTo>
                <a:cubicBezTo>
                  <a:pt x="1460015" y="273910"/>
                  <a:pt x="1523910" y="443254"/>
                  <a:pt x="1409076" y="270999"/>
                </a:cubicBezTo>
                <a:cubicBezTo>
                  <a:pt x="1395458" y="250571"/>
                  <a:pt x="1372851" y="210289"/>
                  <a:pt x="1349115" y="196048"/>
                </a:cubicBezTo>
                <a:cubicBezTo>
                  <a:pt x="1335566" y="187919"/>
                  <a:pt x="1318278" y="188124"/>
                  <a:pt x="1304145" y="181058"/>
                </a:cubicBezTo>
                <a:cubicBezTo>
                  <a:pt x="1174482" y="116226"/>
                  <a:pt x="1283655" y="149702"/>
                  <a:pt x="1169233" y="121097"/>
                </a:cubicBezTo>
                <a:cubicBezTo>
                  <a:pt x="1047115" y="60038"/>
                  <a:pt x="1154002" y="104203"/>
                  <a:pt x="929391" y="76126"/>
                </a:cubicBezTo>
                <a:cubicBezTo>
                  <a:pt x="908948" y="73571"/>
                  <a:pt x="889793" y="64269"/>
                  <a:pt x="869430" y="61136"/>
                </a:cubicBezTo>
                <a:cubicBezTo>
                  <a:pt x="824709" y="54256"/>
                  <a:pt x="779489" y="51143"/>
                  <a:pt x="734519" y="46146"/>
                </a:cubicBezTo>
                <a:cubicBezTo>
                  <a:pt x="724525" y="36153"/>
                  <a:pt x="718660" y="16731"/>
                  <a:pt x="704538" y="16166"/>
                </a:cubicBezTo>
                <a:cubicBezTo>
                  <a:pt x="300380" y="0"/>
                  <a:pt x="476535" y="3716"/>
                  <a:pt x="269823" y="61136"/>
                </a:cubicBezTo>
                <a:cubicBezTo>
                  <a:pt x="210272" y="77678"/>
                  <a:pt x="89941" y="106107"/>
                  <a:pt x="89941" y="106107"/>
                </a:cubicBezTo>
                <a:cubicBezTo>
                  <a:pt x="74951" y="116100"/>
                  <a:pt x="56504" y="122247"/>
                  <a:pt x="44971" y="136087"/>
                </a:cubicBezTo>
                <a:cubicBezTo>
                  <a:pt x="24392" y="160782"/>
                  <a:pt x="10414" y="209779"/>
                  <a:pt x="0" y="241018"/>
                </a:cubicBezTo>
                <a:cubicBezTo>
                  <a:pt x="4997" y="320966"/>
                  <a:pt x="6605" y="401197"/>
                  <a:pt x="14991" y="480861"/>
                </a:cubicBezTo>
                <a:cubicBezTo>
                  <a:pt x="20840" y="536427"/>
                  <a:pt x="30982" y="517173"/>
                  <a:pt x="59961" y="555812"/>
                </a:cubicBezTo>
                <a:cubicBezTo>
                  <a:pt x="167537" y="699248"/>
                  <a:pt x="73348" y="599179"/>
                  <a:pt x="164892" y="690723"/>
                </a:cubicBezTo>
                <a:cubicBezTo>
                  <a:pt x="202406" y="840783"/>
                  <a:pt x="146001" y="686823"/>
                  <a:pt x="224853" y="765674"/>
                </a:cubicBezTo>
                <a:cubicBezTo>
                  <a:pt x="236026" y="776847"/>
                  <a:pt x="231714" y="797095"/>
                  <a:pt x="239843" y="810644"/>
                </a:cubicBezTo>
                <a:cubicBezTo>
                  <a:pt x="247114" y="822763"/>
                  <a:pt x="258966" y="831577"/>
                  <a:pt x="269823" y="840625"/>
                </a:cubicBezTo>
                <a:cubicBezTo>
                  <a:pt x="335344" y="895226"/>
                  <a:pt x="314553" y="881787"/>
                  <a:pt x="389745" y="900585"/>
                </a:cubicBezTo>
                <a:cubicBezTo>
                  <a:pt x="404735" y="910579"/>
                  <a:pt x="418156" y="923469"/>
                  <a:pt x="434715" y="930566"/>
                </a:cubicBezTo>
                <a:cubicBezTo>
                  <a:pt x="488191" y="953484"/>
                  <a:pt x="634967" y="958310"/>
                  <a:pt x="659568" y="960546"/>
                </a:cubicBezTo>
                <a:cubicBezTo>
                  <a:pt x="679555" y="965543"/>
                  <a:pt x="699719" y="969876"/>
                  <a:pt x="719528" y="975536"/>
                </a:cubicBezTo>
                <a:cubicBezTo>
                  <a:pt x="734721" y="979877"/>
                  <a:pt x="748698" y="990526"/>
                  <a:pt x="764499" y="990526"/>
                </a:cubicBezTo>
                <a:cubicBezTo>
                  <a:pt x="889517" y="990526"/>
                  <a:pt x="1014335" y="980533"/>
                  <a:pt x="1139253" y="975536"/>
                </a:cubicBezTo>
                <a:cubicBezTo>
                  <a:pt x="1149246" y="960546"/>
                  <a:pt x="1167851" y="948529"/>
                  <a:pt x="1169233" y="930566"/>
                </a:cubicBezTo>
                <a:cubicBezTo>
                  <a:pt x="1170480" y="914350"/>
                  <a:pt x="1157925" y="724384"/>
                  <a:pt x="1124263" y="690723"/>
                </a:cubicBezTo>
                <a:lnTo>
                  <a:pt x="1094282" y="660743"/>
                </a:lnTo>
                <a:cubicBezTo>
                  <a:pt x="1089285" y="645753"/>
                  <a:pt x="1086966" y="629585"/>
                  <a:pt x="1079292" y="615772"/>
                </a:cubicBezTo>
                <a:cubicBezTo>
                  <a:pt x="1019758" y="508609"/>
                  <a:pt x="1049484" y="539012"/>
                  <a:pt x="974361" y="510841"/>
                </a:cubicBezTo>
                <a:cubicBezTo>
                  <a:pt x="949166" y="501393"/>
                  <a:pt x="923477" y="492895"/>
                  <a:pt x="899410" y="480861"/>
                </a:cubicBezTo>
                <a:cubicBezTo>
                  <a:pt x="883296" y="472804"/>
                  <a:pt x="868508" y="462135"/>
                  <a:pt x="854440" y="450881"/>
                </a:cubicBezTo>
                <a:cubicBezTo>
                  <a:pt x="843404" y="442052"/>
                  <a:pt x="836579" y="428171"/>
                  <a:pt x="824460" y="420900"/>
                </a:cubicBezTo>
                <a:cubicBezTo>
                  <a:pt x="810911" y="412770"/>
                  <a:pt x="794479" y="410907"/>
                  <a:pt x="779489" y="405910"/>
                </a:cubicBezTo>
                <a:cubicBezTo>
                  <a:pt x="699541" y="415903"/>
                  <a:pt x="618488" y="419292"/>
                  <a:pt x="539646" y="435890"/>
                </a:cubicBezTo>
                <a:cubicBezTo>
                  <a:pt x="522017" y="439601"/>
                  <a:pt x="510790" y="457814"/>
                  <a:pt x="494676" y="465871"/>
                </a:cubicBezTo>
                <a:cubicBezTo>
                  <a:pt x="480543" y="472938"/>
                  <a:pt x="464695" y="475864"/>
                  <a:pt x="449705" y="480861"/>
                </a:cubicBezTo>
                <a:cubicBezTo>
                  <a:pt x="434715" y="495851"/>
                  <a:pt x="416494" y="508192"/>
                  <a:pt x="404735" y="525831"/>
                </a:cubicBezTo>
                <a:cubicBezTo>
                  <a:pt x="395970" y="538978"/>
                  <a:pt x="389745" y="555001"/>
                  <a:pt x="389745" y="570802"/>
                </a:cubicBezTo>
                <a:cubicBezTo>
                  <a:pt x="389745" y="675852"/>
                  <a:pt x="396678" y="780855"/>
                  <a:pt x="404735" y="885595"/>
                </a:cubicBezTo>
                <a:cubicBezTo>
                  <a:pt x="406689" y="910998"/>
                  <a:pt x="410263" y="936890"/>
                  <a:pt x="419725" y="960546"/>
                </a:cubicBezTo>
                <a:cubicBezTo>
                  <a:pt x="430546" y="987598"/>
                  <a:pt x="449706" y="1010513"/>
                  <a:pt x="464696" y="1035497"/>
                </a:cubicBezTo>
                <a:cubicBezTo>
                  <a:pt x="467364" y="1048837"/>
                  <a:pt x="486737" y="1151884"/>
                  <a:pt x="494676" y="1170408"/>
                </a:cubicBezTo>
                <a:cubicBezTo>
                  <a:pt x="501773" y="1186967"/>
                  <a:pt x="516599" y="1199265"/>
                  <a:pt x="524656" y="1215379"/>
                </a:cubicBezTo>
                <a:cubicBezTo>
                  <a:pt x="563574" y="1293215"/>
                  <a:pt x="511068" y="1231771"/>
                  <a:pt x="569627" y="1290330"/>
                </a:cubicBezTo>
                <a:cubicBezTo>
                  <a:pt x="574624" y="1320310"/>
                  <a:pt x="574230" y="1351707"/>
                  <a:pt x="584617" y="1380271"/>
                </a:cubicBezTo>
                <a:cubicBezTo>
                  <a:pt x="594574" y="1407652"/>
                  <a:pt x="614145" y="1430515"/>
                  <a:pt x="629587" y="1455222"/>
                </a:cubicBezTo>
                <a:cubicBezTo>
                  <a:pt x="664367" y="1510871"/>
                  <a:pt x="655019" y="1495643"/>
                  <a:pt x="704538" y="1545163"/>
                </a:cubicBezTo>
                <a:cubicBezTo>
                  <a:pt x="709535" y="1560153"/>
                  <a:pt x="710344" y="1577275"/>
                  <a:pt x="719528" y="1590133"/>
                </a:cubicBezTo>
                <a:cubicBezTo>
                  <a:pt x="735957" y="1613134"/>
                  <a:pt x="779489" y="1650094"/>
                  <a:pt x="779489" y="1650094"/>
                </a:cubicBezTo>
                <a:cubicBezTo>
                  <a:pt x="789482" y="1675077"/>
                  <a:pt x="792243" y="1704373"/>
                  <a:pt x="809469" y="1725044"/>
                </a:cubicBezTo>
                <a:cubicBezTo>
                  <a:pt x="819585" y="1737183"/>
                  <a:pt x="842101" y="1730164"/>
                  <a:pt x="854440" y="1740035"/>
                </a:cubicBezTo>
                <a:cubicBezTo>
                  <a:pt x="868508" y="1751289"/>
                  <a:pt x="869143" y="1775457"/>
                  <a:pt x="884420" y="1785005"/>
                </a:cubicBezTo>
                <a:cubicBezTo>
                  <a:pt x="920217" y="1807378"/>
                  <a:pt x="1006512" y="1821416"/>
                  <a:pt x="1049312" y="1829976"/>
                </a:cubicBezTo>
                <a:cubicBezTo>
                  <a:pt x="1269168" y="1819982"/>
                  <a:pt x="1489398" y="1816253"/>
                  <a:pt x="1708879" y="1799995"/>
                </a:cubicBezTo>
                <a:cubicBezTo>
                  <a:pt x="1938291" y="1783001"/>
                  <a:pt x="1782033" y="1768848"/>
                  <a:pt x="1993692" y="1710054"/>
                </a:cubicBezTo>
                <a:cubicBezTo>
                  <a:pt x="2037289" y="1697944"/>
                  <a:pt x="2083633" y="1700061"/>
                  <a:pt x="2128604" y="1695064"/>
                </a:cubicBezTo>
                <a:cubicBezTo>
                  <a:pt x="2143594" y="1685071"/>
                  <a:pt x="2157460" y="1673141"/>
                  <a:pt x="2173574" y="1665084"/>
                </a:cubicBezTo>
                <a:cubicBezTo>
                  <a:pt x="2187707" y="1658018"/>
                  <a:pt x="2213548" y="1665084"/>
                  <a:pt x="2218545" y="1650094"/>
                </a:cubicBezTo>
                <a:cubicBezTo>
                  <a:pt x="2226602" y="1625923"/>
                  <a:pt x="2209082" y="1600015"/>
                  <a:pt x="2203555" y="1575143"/>
                </a:cubicBezTo>
                <a:cubicBezTo>
                  <a:pt x="2198262" y="1551327"/>
                  <a:pt x="2184701" y="1495249"/>
                  <a:pt x="2173574" y="1470212"/>
                </a:cubicBezTo>
                <a:cubicBezTo>
                  <a:pt x="2159961" y="1439582"/>
                  <a:pt x="2144882" y="1409572"/>
                  <a:pt x="2128604" y="1380271"/>
                </a:cubicBezTo>
                <a:cubicBezTo>
                  <a:pt x="2102411" y="1333124"/>
                  <a:pt x="2066064" y="1289686"/>
                  <a:pt x="2008682" y="1275340"/>
                </a:cubicBezTo>
                <a:cubicBezTo>
                  <a:pt x="1895179" y="1246962"/>
                  <a:pt x="1969239" y="1262214"/>
                  <a:pt x="1783830" y="1245359"/>
                </a:cubicBezTo>
                <a:cubicBezTo>
                  <a:pt x="1727706" y="1252374"/>
                  <a:pt x="1647073" y="1259490"/>
                  <a:pt x="1588958" y="1275340"/>
                </a:cubicBezTo>
                <a:cubicBezTo>
                  <a:pt x="1558470" y="1283655"/>
                  <a:pt x="1527786" y="1292243"/>
                  <a:pt x="1499017" y="1305320"/>
                </a:cubicBezTo>
                <a:cubicBezTo>
                  <a:pt x="1472493" y="1317376"/>
                  <a:pt x="1449644" y="1336338"/>
                  <a:pt x="1424066" y="1350290"/>
                </a:cubicBezTo>
                <a:cubicBezTo>
                  <a:pt x="1331186" y="1400952"/>
                  <a:pt x="1342046" y="1392621"/>
                  <a:pt x="1244184" y="1425241"/>
                </a:cubicBezTo>
                <a:cubicBezTo>
                  <a:pt x="1160476" y="1508952"/>
                  <a:pt x="1196816" y="1457624"/>
                  <a:pt x="1229194" y="1695064"/>
                </a:cubicBezTo>
                <a:cubicBezTo>
                  <a:pt x="1236894" y="1751534"/>
                  <a:pt x="1280039" y="1835849"/>
                  <a:pt x="1319135" y="1874946"/>
                </a:cubicBezTo>
                <a:cubicBezTo>
                  <a:pt x="1334125" y="1889936"/>
                  <a:pt x="1346466" y="1908158"/>
                  <a:pt x="1364105" y="1919917"/>
                </a:cubicBezTo>
                <a:cubicBezTo>
                  <a:pt x="1377252" y="1928682"/>
                  <a:pt x="1394086" y="1929910"/>
                  <a:pt x="1409076" y="1934907"/>
                </a:cubicBezTo>
                <a:cubicBezTo>
                  <a:pt x="1424066" y="1949897"/>
                  <a:pt x="1436407" y="1968118"/>
                  <a:pt x="1454046" y="1979877"/>
                </a:cubicBezTo>
                <a:cubicBezTo>
                  <a:pt x="1467193" y="1988642"/>
                  <a:pt x="1484884" y="1987800"/>
                  <a:pt x="1499017" y="1994867"/>
                </a:cubicBezTo>
                <a:cubicBezTo>
                  <a:pt x="1515131" y="2002924"/>
                  <a:pt x="1527873" y="2016791"/>
                  <a:pt x="1543987" y="2024848"/>
                </a:cubicBezTo>
                <a:cubicBezTo>
                  <a:pt x="1579834" y="2042772"/>
                  <a:pt x="1624988" y="2056845"/>
                  <a:pt x="1663909" y="2069818"/>
                </a:cubicBezTo>
                <a:cubicBezTo>
                  <a:pt x="1700991" y="2106901"/>
                  <a:pt x="1691061" y="2107254"/>
                  <a:pt x="1753850" y="2114789"/>
                </a:cubicBezTo>
                <a:cubicBezTo>
                  <a:pt x="2074746" y="2153296"/>
                  <a:pt x="2034429" y="2144769"/>
                  <a:pt x="2338466" y="2144769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500694" y="642918"/>
            <a:ext cx="2224673" cy="1594353"/>
          </a:xfrm>
          <a:custGeom>
            <a:avLst/>
            <a:gdLst>
              <a:gd name="connsiteX0" fmla="*/ 569626 w 2224673"/>
              <a:gd name="connsiteY0" fmla="*/ 224852 h 1594353"/>
              <a:gd name="connsiteX1" fmla="*/ 614596 w 2224673"/>
              <a:gd name="connsiteY1" fmla="*/ 194872 h 1594353"/>
              <a:gd name="connsiteX2" fmla="*/ 644577 w 2224673"/>
              <a:gd name="connsiteY2" fmla="*/ 164892 h 1594353"/>
              <a:gd name="connsiteX3" fmla="*/ 809469 w 2224673"/>
              <a:gd name="connsiteY3" fmla="*/ 119921 h 1594353"/>
              <a:gd name="connsiteX4" fmla="*/ 899410 w 2224673"/>
              <a:gd name="connsiteY4" fmla="*/ 89941 h 1594353"/>
              <a:gd name="connsiteX5" fmla="*/ 944380 w 2224673"/>
              <a:gd name="connsiteY5" fmla="*/ 74951 h 1594353"/>
              <a:gd name="connsiteX6" fmla="*/ 1139252 w 2224673"/>
              <a:gd name="connsiteY6" fmla="*/ 29980 h 1594353"/>
              <a:gd name="connsiteX7" fmla="*/ 1304144 w 2224673"/>
              <a:gd name="connsiteY7" fmla="*/ 0 h 1594353"/>
              <a:gd name="connsiteX8" fmla="*/ 1424065 w 2224673"/>
              <a:gd name="connsiteY8" fmla="*/ 14990 h 1594353"/>
              <a:gd name="connsiteX9" fmla="*/ 1484026 w 2224673"/>
              <a:gd name="connsiteY9" fmla="*/ 89941 h 1594353"/>
              <a:gd name="connsiteX10" fmla="*/ 1499016 w 2224673"/>
              <a:gd name="connsiteY10" fmla="*/ 164892 h 1594353"/>
              <a:gd name="connsiteX11" fmla="*/ 1514006 w 2224673"/>
              <a:gd name="connsiteY11" fmla="*/ 314793 h 1594353"/>
              <a:gd name="connsiteX12" fmla="*/ 1543987 w 2224673"/>
              <a:gd name="connsiteY12" fmla="*/ 344774 h 1594353"/>
              <a:gd name="connsiteX13" fmla="*/ 1573967 w 2224673"/>
              <a:gd name="connsiteY13" fmla="*/ 404734 h 1594353"/>
              <a:gd name="connsiteX14" fmla="*/ 1588957 w 2224673"/>
              <a:gd name="connsiteY14" fmla="*/ 449705 h 1594353"/>
              <a:gd name="connsiteX15" fmla="*/ 1663908 w 2224673"/>
              <a:gd name="connsiteY15" fmla="*/ 539646 h 1594353"/>
              <a:gd name="connsiteX16" fmla="*/ 1768839 w 2224673"/>
              <a:gd name="connsiteY16" fmla="*/ 569626 h 1594353"/>
              <a:gd name="connsiteX17" fmla="*/ 2128603 w 2224673"/>
              <a:gd name="connsiteY17" fmla="*/ 584616 h 1594353"/>
              <a:gd name="connsiteX18" fmla="*/ 2173573 w 2224673"/>
              <a:gd name="connsiteY18" fmla="*/ 629587 h 1594353"/>
              <a:gd name="connsiteX19" fmla="*/ 2188564 w 2224673"/>
              <a:gd name="connsiteY19" fmla="*/ 674557 h 1594353"/>
              <a:gd name="connsiteX20" fmla="*/ 2203554 w 2224673"/>
              <a:gd name="connsiteY20" fmla="*/ 809469 h 1594353"/>
              <a:gd name="connsiteX21" fmla="*/ 2218544 w 2224673"/>
              <a:gd name="connsiteY21" fmla="*/ 854439 h 1594353"/>
              <a:gd name="connsiteX22" fmla="*/ 2203554 w 2224673"/>
              <a:gd name="connsiteY22" fmla="*/ 1064301 h 1594353"/>
              <a:gd name="connsiteX23" fmla="*/ 2128603 w 2224673"/>
              <a:gd name="connsiteY23" fmla="*/ 1139252 h 1594353"/>
              <a:gd name="connsiteX24" fmla="*/ 2053652 w 2224673"/>
              <a:gd name="connsiteY24" fmla="*/ 1184223 h 1594353"/>
              <a:gd name="connsiteX25" fmla="*/ 1963711 w 2224673"/>
              <a:gd name="connsiteY25" fmla="*/ 1229193 h 1594353"/>
              <a:gd name="connsiteX26" fmla="*/ 1873770 w 2224673"/>
              <a:gd name="connsiteY26" fmla="*/ 1244183 h 1594353"/>
              <a:gd name="connsiteX27" fmla="*/ 1813810 w 2224673"/>
              <a:gd name="connsiteY27" fmla="*/ 1259174 h 1594353"/>
              <a:gd name="connsiteX28" fmla="*/ 1528996 w 2224673"/>
              <a:gd name="connsiteY28" fmla="*/ 1244183 h 1594353"/>
              <a:gd name="connsiteX29" fmla="*/ 1469036 w 2224673"/>
              <a:gd name="connsiteY29" fmla="*/ 1139252 h 1594353"/>
              <a:gd name="connsiteX30" fmla="*/ 1424065 w 2224673"/>
              <a:gd name="connsiteY30" fmla="*/ 1109272 h 1594353"/>
              <a:gd name="connsiteX31" fmla="*/ 1349114 w 2224673"/>
              <a:gd name="connsiteY31" fmla="*/ 1049311 h 1594353"/>
              <a:gd name="connsiteX32" fmla="*/ 1304144 w 2224673"/>
              <a:gd name="connsiteY32" fmla="*/ 1064301 h 1594353"/>
              <a:gd name="connsiteX33" fmla="*/ 1274164 w 2224673"/>
              <a:gd name="connsiteY33" fmla="*/ 1094282 h 1594353"/>
              <a:gd name="connsiteX34" fmla="*/ 1259173 w 2224673"/>
              <a:gd name="connsiteY34" fmla="*/ 1139252 h 1594353"/>
              <a:gd name="connsiteX35" fmla="*/ 1244183 w 2224673"/>
              <a:gd name="connsiteY35" fmla="*/ 1409075 h 1594353"/>
              <a:gd name="connsiteX36" fmla="*/ 1139252 w 2224673"/>
              <a:gd name="connsiteY36" fmla="*/ 1454046 h 1594353"/>
              <a:gd name="connsiteX37" fmla="*/ 1034321 w 2224673"/>
              <a:gd name="connsiteY37" fmla="*/ 1499016 h 1594353"/>
              <a:gd name="connsiteX38" fmla="*/ 974360 w 2224673"/>
              <a:gd name="connsiteY38" fmla="*/ 1528996 h 1594353"/>
              <a:gd name="connsiteX39" fmla="*/ 749508 w 2224673"/>
              <a:gd name="connsiteY39" fmla="*/ 1573967 h 1594353"/>
              <a:gd name="connsiteX40" fmla="*/ 674557 w 2224673"/>
              <a:gd name="connsiteY40" fmla="*/ 1588957 h 1594353"/>
              <a:gd name="connsiteX41" fmla="*/ 434714 w 2224673"/>
              <a:gd name="connsiteY41" fmla="*/ 1573967 h 1594353"/>
              <a:gd name="connsiteX42" fmla="*/ 389744 w 2224673"/>
              <a:gd name="connsiteY42" fmla="*/ 1514006 h 1594353"/>
              <a:gd name="connsiteX43" fmla="*/ 329783 w 2224673"/>
              <a:gd name="connsiteY43" fmla="*/ 1499016 h 1594353"/>
              <a:gd name="connsiteX44" fmla="*/ 239842 w 2224673"/>
              <a:gd name="connsiteY44" fmla="*/ 1439055 h 1594353"/>
              <a:gd name="connsiteX45" fmla="*/ 194872 w 2224673"/>
              <a:gd name="connsiteY45" fmla="*/ 1409075 h 1594353"/>
              <a:gd name="connsiteX46" fmla="*/ 164891 w 2224673"/>
              <a:gd name="connsiteY46" fmla="*/ 1364105 h 1594353"/>
              <a:gd name="connsiteX47" fmla="*/ 119921 w 2224673"/>
              <a:gd name="connsiteY47" fmla="*/ 1274164 h 1594353"/>
              <a:gd name="connsiteX48" fmla="*/ 179882 w 2224673"/>
              <a:gd name="connsiteY48" fmla="*/ 1094282 h 1594353"/>
              <a:gd name="connsiteX49" fmla="*/ 239842 w 2224673"/>
              <a:gd name="connsiteY49" fmla="*/ 1079292 h 1594353"/>
              <a:gd name="connsiteX50" fmla="*/ 269823 w 2224673"/>
              <a:gd name="connsiteY50" fmla="*/ 1049311 h 1594353"/>
              <a:gd name="connsiteX51" fmla="*/ 359764 w 2224673"/>
              <a:gd name="connsiteY51" fmla="*/ 1019331 h 1594353"/>
              <a:gd name="connsiteX52" fmla="*/ 389744 w 2224673"/>
              <a:gd name="connsiteY52" fmla="*/ 974360 h 1594353"/>
              <a:gd name="connsiteX53" fmla="*/ 344773 w 2224673"/>
              <a:gd name="connsiteY53" fmla="*/ 854439 h 1594353"/>
              <a:gd name="connsiteX54" fmla="*/ 299803 w 2224673"/>
              <a:gd name="connsiteY54" fmla="*/ 809469 h 1594353"/>
              <a:gd name="connsiteX55" fmla="*/ 209862 w 2224673"/>
              <a:gd name="connsiteY55" fmla="*/ 749508 h 1594353"/>
              <a:gd name="connsiteX56" fmla="*/ 149901 w 2224673"/>
              <a:gd name="connsiteY56" fmla="*/ 704537 h 1594353"/>
              <a:gd name="connsiteX57" fmla="*/ 44970 w 2224673"/>
              <a:gd name="connsiteY57" fmla="*/ 614596 h 1594353"/>
              <a:gd name="connsiteX58" fmla="*/ 0 w 2224673"/>
              <a:gd name="connsiteY58" fmla="*/ 509665 h 1594353"/>
              <a:gd name="connsiteX59" fmla="*/ 14990 w 2224673"/>
              <a:gd name="connsiteY59" fmla="*/ 434714 h 1594353"/>
              <a:gd name="connsiteX60" fmla="*/ 59960 w 2224673"/>
              <a:gd name="connsiteY60" fmla="*/ 404734 h 1594353"/>
              <a:gd name="connsiteX61" fmla="*/ 569626 w 2224673"/>
              <a:gd name="connsiteY61" fmla="*/ 389744 h 1594353"/>
              <a:gd name="connsiteX62" fmla="*/ 599606 w 2224673"/>
              <a:gd name="connsiteY62" fmla="*/ 344774 h 1594353"/>
              <a:gd name="connsiteX63" fmla="*/ 584616 w 2224673"/>
              <a:gd name="connsiteY63" fmla="*/ 209862 h 1594353"/>
              <a:gd name="connsiteX64" fmla="*/ 659567 w 2224673"/>
              <a:gd name="connsiteY64" fmla="*/ 164892 h 1594353"/>
              <a:gd name="connsiteX65" fmla="*/ 764498 w 2224673"/>
              <a:gd name="connsiteY65" fmla="*/ 149901 h 1594353"/>
              <a:gd name="connsiteX66" fmla="*/ 749508 w 2224673"/>
              <a:gd name="connsiteY66" fmla="*/ 134911 h 159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224673" h="1594353">
                <a:moveTo>
                  <a:pt x="569626" y="224852"/>
                </a:moveTo>
                <a:cubicBezTo>
                  <a:pt x="584616" y="214859"/>
                  <a:pt x="600528" y="206126"/>
                  <a:pt x="614596" y="194872"/>
                </a:cubicBezTo>
                <a:cubicBezTo>
                  <a:pt x="625632" y="186043"/>
                  <a:pt x="631936" y="171212"/>
                  <a:pt x="644577" y="164892"/>
                </a:cubicBezTo>
                <a:cubicBezTo>
                  <a:pt x="717059" y="128651"/>
                  <a:pt x="737092" y="139660"/>
                  <a:pt x="809469" y="119921"/>
                </a:cubicBezTo>
                <a:cubicBezTo>
                  <a:pt x="839958" y="111606"/>
                  <a:pt x="869430" y="99934"/>
                  <a:pt x="899410" y="89941"/>
                </a:cubicBezTo>
                <a:cubicBezTo>
                  <a:pt x="914400" y="84944"/>
                  <a:pt x="929051" y="78783"/>
                  <a:pt x="944380" y="74951"/>
                </a:cubicBezTo>
                <a:cubicBezTo>
                  <a:pt x="1018228" y="56488"/>
                  <a:pt x="1053109" y="47208"/>
                  <a:pt x="1139252" y="29980"/>
                </a:cubicBezTo>
                <a:cubicBezTo>
                  <a:pt x="1194032" y="19024"/>
                  <a:pt x="1249180" y="9993"/>
                  <a:pt x="1304144" y="0"/>
                </a:cubicBezTo>
                <a:cubicBezTo>
                  <a:pt x="1344118" y="4997"/>
                  <a:pt x="1385479" y="3414"/>
                  <a:pt x="1424065" y="14990"/>
                </a:cubicBezTo>
                <a:cubicBezTo>
                  <a:pt x="1441867" y="20331"/>
                  <a:pt x="1477971" y="80859"/>
                  <a:pt x="1484026" y="89941"/>
                </a:cubicBezTo>
                <a:cubicBezTo>
                  <a:pt x="1489023" y="114925"/>
                  <a:pt x="1495649" y="139637"/>
                  <a:pt x="1499016" y="164892"/>
                </a:cubicBezTo>
                <a:cubicBezTo>
                  <a:pt x="1505653" y="214668"/>
                  <a:pt x="1501827" y="266076"/>
                  <a:pt x="1514006" y="314793"/>
                </a:cubicBezTo>
                <a:cubicBezTo>
                  <a:pt x="1517434" y="328504"/>
                  <a:pt x="1536147" y="333015"/>
                  <a:pt x="1543987" y="344774"/>
                </a:cubicBezTo>
                <a:cubicBezTo>
                  <a:pt x="1556382" y="363367"/>
                  <a:pt x="1565165" y="384195"/>
                  <a:pt x="1573967" y="404734"/>
                </a:cubicBezTo>
                <a:cubicBezTo>
                  <a:pt x="1580191" y="419258"/>
                  <a:pt x="1581891" y="435572"/>
                  <a:pt x="1588957" y="449705"/>
                </a:cubicBezTo>
                <a:cubicBezTo>
                  <a:pt x="1602783" y="477358"/>
                  <a:pt x="1639044" y="523070"/>
                  <a:pt x="1663908" y="539646"/>
                </a:cubicBezTo>
                <a:cubicBezTo>
                  <a:pt x="1674972" y="547022"/>
                  <a:pt x="1763242" y="569226"/>
                  <a:pt x="1768839" y="569626"/>
                </a:cubicBezTo>
                <a:cubicBezTo>
                  <a:pt x="1888559" y="578177"/>
                  <a:pt x="2008682" y="579619"/>
                  <a:pt x="2128603" y="584616"/>
                </a:cubicBezTo>
                <a:cubicBezTo>
                  <a:pt x="2143593" y="599606"/>
                  <a:pt x="2161814" y="611948"/>
                  <a:pt x="2173573" y="629587"/>
                </a:cubicBezTo>
                <a:cubicBezTo>
                  <a:pt x="2182338" y="642734"/>
                  <a:pt x="2185966" y="658971"/>
                  <a:pt x="2188564" y="674557"/>
                </a:cubicBezTo>
                <a:cubicBezTo>
                  <a:pt x="2196003" y="719189"/>
                  <a:pt x="2196115" y="764837"/>
                  <a:pt x="2203554" y="809469"/>
                </a:cubicBezTo>
                <a:cubicBezTo>
                  <a:pt x="2206152" y="825055"/>
                  <a:pt x="2213547" y="839449"/>
                  <a:pt x="2218544" y="854439"/>
                </a:cubicBezTo>
                <a:cubicBezTo>
                  <a:pt x="2213547" y="924393"/>
                  <a:pt x="2224673" y="997424"/>
                  <a:pt x="2203554" y="1064301"/>
                </a:cubicBezTo>
                <a:cubicBezTo>
                  <a:pt x="2192914" y="1097993"/>
                  <a:pt x="2153587" y="1114268"/>
                  <a:pt x="2128603" y="1139252"/>
                </a:cubicBezTo>
                <a:cubicBezTo>
                  <a:pt x="2077005" y="1190850"/>
                  <a:pt x="2123708" y="1153087"/>
                  <a:pt x="2053652" y="1184223"/>
                </a:cubicBezTo>
                <a:cubicBezTo>
                  <a:pt x="2023022" y="1197836"/>
                  <a:pt x="1995510" y="1218593"/>
                  <a:pt x="1963711" y="1229193"/>
                </a:cubicBezTo>
                <a:cubicBezTo>
                  <a:pt x="1934877" y="1238804"/>
                  <a:pt x="1903574" y="1238222"/>
                  <a:pt x="1873770" y="1244183"/>
                </a:cubicBezTo>
                <a:cubicBezTo>
                  <a:pt x="1853568" y="1248223"/>
                  <a:pt x="1833797" y="1254177"/>
                  <a:pt x="1813810" y="1259174"/>
                </a:cubicBezTo>
                <a:cubicBezTo>
                  <a:pt x="1718872" y="1254177"/>
                  <a:pt x="1622532" y="1261190"/>
                  <a:pt x="1528996" y="1244183"/>
                </a:cubicBezTo>
                <a:cubicBezTo>
                  <a:pt x="1467125" y="1232934"/>
                  <a:pt x="1491435" y="1172850"/>
                  <a:pt x="1469036" y="1139252"/>
                </a:cubicBezTo>
                <a:cubicBezTo>
                  <a:pt x="1459042" y="1124262"/>
                  <a:pt x="1439055" y="1119265"/>
                  <a:pt x="1424065" y="1109272"/>
                </a:cubicBezTo>
                <a:cubicBezTo>
                  <a:pt x="1401044" y="1074740"/>
                  <a:pt x="1397385" y="1049311"/>
                  <a:pt x="1349114" y="1049311"/>
                </a:cubicBezTo>
                <a:cubicBezTo>
                  <a:pt x="1333313" y="1049311"/>
                  <a:pt x="1319134" y="1059304"/>
                  <a:pt x="1304144" y="1064301"/>
                </a:cubicBezTo>
                <a:cubicBezTo>
                  <a:pt x="1294151" y="1074295"/>
                  <a:pt x="1281435" y="1082163"/>
                  <a:pt x="1274164" y="1094282"/>
                </a:cubicBezTo>
                <a:cubicBezTo>
                  <a:pt x="1266034" y="1107831"/>
                  <a:pt x="1260671" y="1123522"/>
                  <a:pt x="1259173" y="1139252"/>
                </a:cubicBezTo>
                <a:cubicBezTo>
                  <a:pt x="1250632" y="1228926"/>
                  <a:pt x="1261849" y="1320745"/>
                  <a:pt x="1244183" y="1409075"/>
                </a:cubicBezTo>
                <a:cubicBezTo>
                  <a:pt x="1238464" y="1437671"/>
                  <a:pt x="1152202" y="1449337"/>
                  <a:pt x="1139252" y="1454046"/>
                </a:cubicBezTo>
                <a:cubicBezTo>
                  <a:pt x="1103489" y="1467051"/>
                  <a:pt x="1068964" y="1483269"/>
                  <a:pt x="1034321" y="1499016"/>
                </a:cubicBezTo>
                <a:cubicBezTo>
                  <a:pt x="1013978" y="1508263"/>
                  <a:pt x="995361" y="1521359"/>
                  <a:pt x="974360" y="1528996"/>
                </a:cubicBezTo>
                <a:cubicBezTo>
                  <a:pt x="864681" y="1568879"/>
                  <a:pt x="867887" y="1555755"/>
                  <a:pt x="749508" y="1573967"/>
                </a:cubicBezTo>
                <a:cubicBezTo>
                  <a:pt x="724326" y="1577841"/>
                  <a:pt x="699541" y="1583960"/>
                  <a:pt x="674557" y="1588957"/>
                </a:cubicBezTo>
                <a:cubicBezTo>
                  <a:pt x="594609" y="1583960"/>
                  <a:pt x="512180" y="1594353"/>
                  <a:pt x="434714" y="1573967"/>
                </a:cubicBezTo>
                <a:cubicBezTo>
                  <a:pt x="410553" y="1567609"/>
                  <a:pt x="410074" y="1528527"/>
                  <a:pt x="389744" y="1514006"/>
                </a:cubicBezTo>
                <a:cubicBezTo>
                  <a:pt x="372979" y="1502031"/>
                  <a:pt x="349770" y="1504013"/>
                  <a:pt x="329783" y="1499016"/>
                </a:cubicBezTo>
                <a:lnTo>
                  <a:pt x="239842" y="1439055"/>
                </a:lnTo>
                <a:lnTo>
                  <a:pt x="194872" y="1409075"/>
                </a:lnTo>
                <a:cubicBezTo>
                  <a:pt x="184878" y="1394085"/>
                  <a:pt x="172948" y="1380219"/>
                  <a:pt x="164891" y="1364105"/>
                </a:cubicBezTo>
                <a:cubicBezTo>
                  <a:pt x="102825" y="1239974"/>
                  <a:pt x="205845" y="1403050"/>
                  <a:pt x="119921" y="1274164"/>
                </a:cubicBezTo>
                <a:cubicBezTo>
                  <a:pt x="128900" y="1193356"/>
                  <a:pt x="106829" y="1136026"/>
                  <a:pt x="179882" y="1094282"/>
                </a:cubicBezTo>
                <a:cubicBezTo>
                  <a:pt x="197769" y="1084061"/>
                  <a:pt x="219855" y="1084289"/>
                  <a:pt x="239842" y="1079292"/>
                </a:cubicBezTo>
                <a:cubicBezTo>
                  <a:pt x="249836" y="1069298"/>
                  <a:pt x="257182" y="1055632"/>
                  <a:pt x="269823" y="1049311"/>
                </a:cubicBezTo>
                <a:cubicBezTo>
                  <a:pt x="298089" y="1035178"/>
                  <a:pt x="359764" y="1019331"/>
                  <a:pt x="359764" y="1019331"/>
                </a:cubicBezTo>
                <a:cubicBezTo>
                  <a:pt x="369757" y="1004341"/>
                  <a:pt x="387509" y="992237"/>
                  <a:pt x="389744" y="974360"/>
                </a:cubicBezTo>
                <a:cubicBezTo>
                  <a:pt x="395361" y="929426"/>
                  <a:pt x="371817" y="886892"/>
                  <a:pt x="344773" y="854439"/>
                </a:cubicBezTo>
                <a:cubicBezTo>
                  <a:pt x="331202" y="838153"/>
                  <a:pt x="316537" y="822484"/>
                  <a:pt x="299803" y="809469"/>
                </a:cubicBezTo>
                <a:cubicBezTo>
                  <a:pt x="271361" y="787348"/>
                  <a:pt x="238687" y="771127"/>
                  <a:pt x="209862" y="749508"/>
                </a:cubicBezTo>
                <a:cubicBezTo>
                  <a:pt x="189875" y="734518"/>
                  <a:pt x="170231" y="719059"/>
                  <a:pt x="149901" y="704537"/>
                </a:cubicBezTo>
                <a:cubicBezTo>
                  <a:pt x="114915" y="679547"/>
                  <a:pt x="65106" y="654867"/>
                  <a:pt x="44970" y="614596"/>
                </a:cubicBezTo>
                <a:cubicBezTo>
                  <a:pt x="7924" y="540503"/>
                  <a:pt x="22056" y="575835"/>
                  <a:pt x="0" y="509665"/>
                </a:cubicBezTo>
                <a:cubicBezTo>
                  <a:pt x="4997" y="484681"/>
                  <a:pt x="2349" y="456836"/>
                  <a:pt x="14990" y="434714"/>
                </a:cubicBezTo>
                <a:cubicBezTo>
                  <a:pt x="23928" y="419072"/>
                  <a:pt x="42003" y="406190"/>
                  <a:pt x="59960" y="404734"/>
                </a:cubicBezTo>
                <a:cubicBezTo>
                  <a:pt x="229366" y="390999"/>
                  <a:pt x="399737" y="394741"/>
                  <a:pt x="569626" y="389744"/>
                </a:cubicBezTo>
                <a:cubicBezTo>
                  <a:pt x="579619" y="374754"/>
                  <a:pt x="598110" y="362728"/>
                  <a:pt x="599606" y="344774"/>
                </a:cubicBezTo>
                <a:cubicBezTo>
                  <a:pt x="603364" y="299683"/>
                  <a:pt x="570307" y="252787"/>
                  <a:pt x="584616" y="209862"/>
                </a:cubicBezTo>
                <a:cubicBezTo>
                  <a:pt x="593830" y="182222"/>
                  <a:pt x="633507" y="177922"/>
                  <a:pt x="659567" y="164892"/>
                </a:cubicBezTo>
                <a:cubicBezTo>
                  <a:pt x="702190" y="143580"/>
                  <a:pt x="715689" y="149901"/>
                  <a:pt x="764498" y="149901"/>
                </a:cubicBezTo>
                <a:lnTo>
                  <a:pt x="749508" y="134911"/>
                </a:ln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57158" y="1000108"/>
            <a:ext cx="1822667" cy="3063773"/>
          </a:xfrm>
          <a:custGeom>
            <a:avLst/>
            <a:gdLst>
              <a:gd name="connsiteX0" fmla="*/ 910837 w 1822667"/>
              <a:gd name="connsiteY0" fmla="*/ 15755 h 3063773"/>
              <a:gd name="connsiteX1" fmla="*/ 865867 w 1822667"/>
              <a:gd name="connsiteY1" fmla="*/ 765 h 3063773"/>
              <a:gd name="connsiteX2" fmla="*/ 820896 w 1822667"/>
              <a:gd name="connsiteY2" fmla="*/ 15755 h 3063773"/>
              <a:gd name="connsiteX3" fmla="*/ 700975 w 1822667"/>
              <a:gd name="connsiteY3" fmla="*/ 45736 h 3063773"/>
              <a:gd name="connsiteX4" fmla="*/ 656005 w 1822667"/>
              <a:gd name="connsiteY4" fmla="*/ 75716 h 3063773"/>
              <a:gd name="connsiteX5" fmla="*/ 506103 w 1822667"/>
              <a:gd name="connsiteY5" fmla="*/ 105696 h 3063773"/>
              <a:gd name="connsiteX6" fmla="*/ 461133 w 1822667"/>
              <a:gd name="connsiteY6" fmla="*/ 120686 h 3063773"/>
              <a:gd name="connsiteX7" fmla="*/ 356201 w 1822667"/>
              <a:gd name="connsiteY7" fmla="*/ 180647 h 3063773"/>
              <a:gd name="connsiteX8" fmla="*/ 266260 w 1822667"/>
              <a:gd name="connsiteY8" fmla="*/ 210627 h 3063773"/>
              <a:gd name="connsiteX9" fmla="*/ 176319 w 1822667"/>
              <a:gd name="connsiteY9" fmla="*/ 255598 h 3063773"/>
              <a:gd name="connsiteX10" fmla="*/ 146339 w 1822667"/>
              <a:gd name="connsiteY10" fmla="*/ 300568 h 3063773"/>
              <a:gd name="connsiteX11" fmla="*/ 101369 w 1822667"/>
              <a:gd name="connsiteY11" fmla="*/ 345539 h 3063773"/>
              <a:gd name="connsiteX12" fmla="*/ 71388 w 1822667"/>
              <a:gd name="connsiteY12" fmla="*/ 450470 h 3063773"/>
              <a:gd name="connsiteX13" fmla="*/ 56398 w 1822667"/>
              <a:gd name="connsiteY13" fmla="*/ 495440 h 3063773"/>
              <a:gd name="connsiteX14" fmla="*/ 26418 w 1822667"/>
              <a:gd name="connsiteY14" fmla="*/ 525421 h 3063773"/>
              <a:gd name="connsiteX15" fmla="*/ 11428 w 1822667"/>
              <a:gd name="connsiteY15" fmla="*/ 570391 h 3063773"/>
              <a:gd name="connsiteX16" fmla="*/ 41408 w 1822667"/>
              <a:gd name="connsiteY16" fmla="*/ 1394850 h 3063773"/>
              <a:gd name="connsiteX17" fmla="*/ 86378 w 1822667"/>
              <a:gd name="connsiteY17" fmla="*/ 2099388 h 3063773"/>
              <a:gd name="connsiteX18" fmla="*/ 131349 w 1822667"/>
              <a:gd name="connsiteY18" fmla="*/ 2339231 h 3063773"/>
              <a:gd name="connsiteX19" fmla="*/ 176319 w 1822667"/>
              <a:gd name="connsiteY19" fmla="*/ 2534103 h 3063773"/>
              <a:gd name="connsiteX20" fmla="*/ 191310 w 1822667"/>
              <a:gd name="connsiteY20" fmla="*/ 2579073 h 3063773"/>
              <a:gd name="connsiteX21" fmla="*/ 266260 w 1822667"/>
              <a:gd name="connsiteY21" fmla="*/ 2669014 h 3063773"/>
              <a:gd name="connsiteX22" fmla="*/ 356201 w 1822667"/>
              <a:gd name="connsiteY22" fmla="*/ 2803926 h 3063773"/>
              <a:gd name="connsiteX23" fmla="*/ 386182 w 1822667"/>
              <a:gd name="connsiteY23" fmla="*/ 2848896 h 3063773"/>
              <a:gd name="connsiteX24" fmla="*/ 431152 w 1822667"/>
              <a:gd name="connsiteY24" fmla="*/ 2863886 h 3063773"/>
              <a:gd name="connsiteX25" fmla="*/ 566064 w 1822667"/>
              <a:gd name="connsiteY25" fmla="*/ 2938837 h 3063773"/>
              <a:gd name="connsiteX26" fmla="*/ 1015769 w 1822667"/>
              <a:gd name="connsiteY26" fmla="*/ 2923847 h 3063773"/>
              <a:gd name="connsiteX27" fmla="*/ 1060739 w 1822667"/>
              <a:gd name="connsiteY27" fmla="*/ 2893867 h 3063773"/>
              <a:gd name="connsiteX28" fmla="*/ 1120700 w 1822667"/>
              <a:gd name="connsiteY28" fmla="*/ 2803926 h 3063773"/>
              <a:gd name="connsiteX29" fmla="*/ 1105710 w 1822667"/>
              <a:gd name="connsiteY29" fmla="*/ 2609054 h 3063773"/>
              <a:gd name="connsiteX30" fmla="*/ 1105710 w 1822667"/>
              <a:gd name="connsiteY30" fmla="*/ 2429172 h 3063773"/>
              <a:gd name="connsiteX31" fmla="*/ 1240621 w 1822667"/>
              <a:gd name="connsiteY31" fmla="*/ 2324240 h 3063773"/>
              <a:gd name="connsiteX32" fmla="*/ 1375533 w 1822667"/>
              <a:gd name="connsiteY32" fmla="*/ 2219309 h 3063773"/>
              <a:gd name="connsiteX33" fmla="*/ 1420503 w 1822667"/>
              <a:gd name="connsiteY33" fmla="*/ 2189329 h 3063773"/>
              <a:gd name="connsiteX34" fmla="*/ 1450483 w 1822667"/>
              <a:gd name="connsiteY34" fmla="*/ 2084398 h 3063773"/>
              <a:gd name="connsiteX35" fmla="*/ 1435493 w 1822667"/>
              <a:gd name="connsiteY35" fmla="*/ 1889526 h 3063773"/>
              <a:gd name="connsiteX36" fmla="*/ 1360542 w 1822667"/>
              <a:gd name="connsiteY36" fmla="*/ 1814575 h 3063773"/>
              <a:gd name="connsiteX37" fmla="*/ 1315572 w 1822667"/>
              <a:gd name="connsiteY37" fmla="*/ 1769604 h 3063773"/>
              <a:gd name="connsiteX38" fmla="*/ 1255611 w 1822667"/>
              <a:gd name="connsiteY38" fmla="*/ 1754614 h 3063773"/>
              <a:gd name="connsiteX39" fmla="*/ 1210641 w 1822667"/>
              <a:gd name="connsiteY39" fmla="*/ 1739624 h 3063773"/>
              <a:gd name="connsiteX40" fmla="*/ 820896 w 1822667"/>
              <a:gd name="connsiteY40" fmla="*/ 1724634 h 3063773"/>
              <a:gd name="connsiteX41" fmla="*/ 730955 w 1822667"/>
              <a:gd name="connsiteY41" fmla="*/ 1679663 h 3063773"/>
              <a:gd name="connsiteX42" fmla="*/ 670995 w 1822667"/>
              <a:gd name="connsiteY42" fmla="*/ 1664673 h 3063773"/>
              <a:gd name="connsiteX43" fmla="*/ 626024 w 1822667"/>
              <a:gd name="connsiteY43" fmla="*/ 1619703 h 3063773"/>
              <a:gd name="connsiteX44" fmla="*/ 611034 w 1822667"/>
              <a:gd name="connsiteY44" fmla="*/ 1574732 h 3063773"/>
              <a:gd name="connsiteX45" fmla="*/ 581054 w 1822667"/>
              <a:gd name="connsiteY45" fmla="*/ 1529762 h 3063773"/>
              <a:gd name="connsiteX46" fmla="*/ 596044 w 1822667"/>
              <a:gd name="connsiteY46" fmla="*/ 1364870 h 3063773"/>
              <a:gd name="connsiteX47" fmla="*/ 641014 w 1822667"/>
              <a:gd name="connsiteY47" fmla="*/ 1334890 h 3063773"/>
              <a:gd name="connsiteX48" fmla="*/ 670995 w 1822667"/>
              <a:gd name="connsiteY48" fmla="*/ 1304909 h 3063773"/>
              <a:gd name="connsiteX49" fmla="*/ 745946 w 1822667"/>
              <a:gd name="connsiteY49" fmla="*/ 1274929 h 3063773"/>
              <a:gd name="connsiteX50" fmla="*/ 895847 w 1822667"/>
              <a:gd name="connsiteY50" fmla="*/ 1244949 h 3063773"/>
              <a:gd name="connsiteX51" fmla="*/ 1030759 w 1822667"/>
              <a:gd name="connsiteY51" fmla="*/ 1169998 h 3063773"/>
              <a:gd name="connsiteX52" fmla="*/ 1210641 w 1822667"/>
              <a:gd name="connsiteY52" fmla="*/ 1140018 h 3063773"/>
              <a:gd name="connsiteX53" fmla="*/ 1255611 w 1822667"/>
              <a:gd name="connsiteY53" fmla="*/ 1125027 h 3063773"/>
              <a:gd name="connsiteX54" fmla="*/ 1315572 w 1822667"/>
              <a:gd name="connsiteY54" fmla="*/ 1095047 h 3063773"/>
              <a:gd name="connsiteX55" fmla="*/ 1390523 w 1822667"/>
              <a:gd name="connsiteY55" fmla="*/ 1080057 h 3063773"/>
              <a:gd name="connsiteX56" fmla="*/ 1450483 w 1822667"/>
              <a:gd name="connsiteY56" fmla="*/ 1065067 h 3063773"/>
              <a:gd name="connsiteX57" fmla="*/ 1615375 w 1822667"/>
              <a:gd name="connsiteY57" fmla="*/ 1005106 h 3063773"/>
              <a:gd name="connsiteX58" fmla="*/ 1705316 w 1822667"/>
              <a:gd name="connsiteY58" fmla="*/ 975126 h 3063773"/>
              <a:gd name="connsiteX59" fmla="*/ 1765277 w 1822667"/>
              <a:gd name="connsiteY59" fmla="*/ 855204 h 3063773"/>
              <a:gd name="connsiteX60" fmla="*/ 1765277 w 1822667"/>
              <a:gd name="connsiteY60" fmla="*/ 855204 h 3063773"/>
              <a:gd name="connsiteX61" fmla="*/ 1795257 w 1822667"/>
              <a:gd name="connsiteY61" fmla="*/ 810234 h 3063773"/>
              <a:gd name="connsiteX62" fmla="*/ 1795257 w 1822667"/>
              <a:gd name="connsiteY62" fmla="*/ 555401 h 3063773"/>
              <a:gd name="connsiteX63" fmla="*/ 1765277 w 1822667"/>
              <a:gd name="connsiteY63" fmla="*/ 465460 h 3063773"/>
              <a:gd name="connsiteX64" fmla="*/ 1720306 w 1822667"/>
              <a:gd name="connsiteY64" fmla="*/ 375519 h 3063773"/>
              <a:gd name="connsiteX65" fmla="*/ 1705316 w 1822667"/>
              <a:gd name="connsiteY65" fmla="*/ 330549 h 3063773"/>
              <a:gd name="connsiteX66" fmla="*/ 1630365 w 1822667"/>
              <a:gd name="connsiteY66" fmla="*/ 255598 h 3063773"/>
              <a:gd name="connsiteX67" fmla="*/ 1615375 w 1822667"/>
              <a:gd name="connsiteY67" fmla="*/ 210627 h 3063773"/>
              <a:gd name="connsiteX68" fmla="*/ 1480464 w 1822667"/>
              <a:gd name="connsiteY68" fmla="*/ 120686 h 3063773"/>
              <a:gd name="connsiteX69" fmla="*/ 1450483 w 1822667"/>
              <a:gd name="connsiteY69" fmla="*/ 90706 h 3063773"/>
              <a:gd name="connsiteX70" fmla="*/ 1405513 w 1822667"/>
              <a:gd name="connsiteY70" fmla="*/ 75716 h 3063773"/>
              <a:gd name="connsiteX71" fmla="*/ 1180660 w 1822667"/>
              <a:gd name="connsiteY71" fmla="*/ 45736 h 3063773"/>
              <a:gd name="connsiteX72" fmla="*/ 910837 w 1822667"/>
              <a:gd name="connsiteY72" fmla="*/ 15755 h 30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822667" h="3063773">
                <a:moveTo>
                  <a:pt x="910837" y="15755"/>
                </a:moveTo>
                <a:cubicBezTo>
                  <a:pt x="858371" y="8260"/>
                  <a:pt x="881668" y="765"/>
                  <a:pt x="865867" y="765"/>
                </a:cubicBezTo>
                <a:cubicBezTo>
                  <a:pt x="850066" y="765"/>
                  <a:pt x="836140" y="11597"/>
                  <a:pt x="820896" y="15755"/>
                </a:cubicBezTo>
                <a:cubicBezTo>
                  <a:pt x="781144" y="26597"/>
                  <a:pt x="740949" y="35742"/>
                  <a:pt x="700975" y="45736"/>
                </a:cubicBezTo>
                <a:cubicBezTo>
                  <a:pt x="685985" y="55729"/>
                  <a:pt x="673224" y="70418"/>
                  <a:pt x="656005" y="75716"/>
                </a:cubicBezTo>
                <a:cubicBezTo>
                  <a:pt x="607301" y="90702"/>
                  <a:pt x="555755" y="94238"/>
                  <a:pt x="506103" y="105696"/>
                </a:cubicBezTo>
                <a:cubicBezTo>
                  <a:pt x="490707" y="109249"/>
                  <a:pt x="476123" y="115689"/>
                  <a:pt x="461133" y="120686"/>
                </a:cubicBezTo>
                <a:cubicBezTo>
                  <a:pt x="420568" y="147730"/>
                  <a:pt x="403750" y="161628"/>
                  <a:pt x="356201" y="180647"/>
                </a:cubicBezTo>
                <a:cubicBezTo>
                  <a:pt x="326859" y="192384"/>
                  <a:pt x="266260" y="210627"/>
                  <a:pt x="266260" y="210627"/>
                </a:cubicBezTo>
                <a:cubicBezTo>
                  <a:pt x="158547" y="318343"/>
                  <a:pt x="342069" y="145099"/>
                  <a:pt x="176319" y="255598"/>
                </a:cubicBezTo>
                <a:cubicBezTo>
                  <a:pt x="161329" y="265591"/>
                  <a:pt x="157872" y="286728"/>
                  <a:pt x="146339" y="300568"/>
                </a:cubicBezTo>
                <a:cubicBezTo>
                  <a:pt x="132768" y="316854"/>
                  <a:pt x="116359" y="330549"/>
                  <a:pt x="101369" y="345539"/>
                </a:cubicBezTo>
                <a:cubicBezTo>
                  <a:pt x="65433" y="453341"/>
                  <a:pt x="109025" y="318739"/>
                  <a:pt x="71388" y="450470"/>
                </a:cubicBezTo>
                <a:cubicBezTo>
                  <a:pt x="67047" y="465663"/>
                  <a:pt x="64527" y="481891"/>
                  <a:pt x="56398" y="495440"/>
                </a:cubicBezTo>
                <a:cubicBezTo>
                  <a:pt x="49127" y="507559"/>
                  <a:pt x="36411" y="515427"/>
                  <a:pt x="26418" y="525421"/>
                </a:cubicBezTo>
                <a:cubicBezTo>
                  <a:pt x="21421" y="540411"/>
                  <a:pt x="11428" y="554590"/>
                  <a:pt x="11428" y="570391"/>
                </a:cubicBezTo>
                <a:cubicBezTo>
                  <a:pt x="11428" y="1188428"/>
                  <a:pt x="0" y="1063586"/>
                  <a:pt x="41408" y="1394850"/>
                </a:cubicBezTo>
                <a:cubicBezTo>
                  <a:pt x="63880" y="1844287"/>
                  <a:pt x="48025" y="1575236"/>
                  <a:pt x="86378" y="2099388"/>
                </a:cubicBezTo>
                <a:cubicBezTo>
                  <a:pt x="102796" y="2323767"/>
                  <a:pt x="51694" y="2259574"/>
                  <a:pt x="131349" y="2339231"/>
                </a:cubicBezTo>
                <a:cubicBezTo>
                  <a:pt x="143239" y="2398679"/>
                  <a:pt x="158242" y="2479877"/>
                  <a:pt x="176319" y="2534103"/>
                </a:cubicBezTo>
                <a:cubicBezTo>
                  <a:pt x="181316" y="2549093"/>
                  <a:pt x="184244" y="2564940"/>
                  <a:pt x="191310" y="2579073"/>
                </a:cubicBezTo>
                <a:cubicBezTo>
                  <a:pt x="223452" y="2643357"/>
                  <a:pt x="219843" y="2609335"/>
                  <a:pt x="266260" y="2669014"/>
                </a:cubicBezTo>
                <a:cubicBezTo>
                  <a:pt x="266279" y="2669039"/>
                  <a:pt x="341202" y="2781428"/>
                  <a:pt x="356201" y="2803926"/>
                </a:cubicBezTo>
                <a:cubicBezTo>
                  <a:pt x="366194" y="2818916"/>
                  <a:pt x="369091" y="2843199"/>
                  <a:pt x="386182" y="2848896"/>
                </a:cubicBezTo>
                <a:lnTo>
                  <a:pt x="431152" y="2863886"/>
                </a:lnTo>
                <a:cubicBezTo>
                  <a:pt x="534240" y="2932612"/>
                  <a:pt x="486910" y="2912453"/>
                  <a:pt x="566064" y="2938837"/>
                </a:cubicBezTo>
                <a:cubicBezTo>
                  <a:pt x="715966" y="2933840"/>
                  <a:pt x="866400" y="2937426"/>
                  <a:pt x="1015769" y="2923847"/>
                </a:cubicBezTo>
                <a:cubicBezTo>
                  <a:pt x="1033711" y="2922216"/>
                  <a:pt x="1049485" y="2907935"/>
                  <a:pt x="1060739" y="2893867"/>
                </a:cubicBezTo>
                <a:cubicBezTo>
                  <a:pt x="1234269" y="2676952"/>
                  <a:pt x="860848" y="3063773"/>
                  <a:pt x="1120700" y="2803926"/>
                </a:cubicBezTo>
                <a:cubicBezTo>
                  <a:pt x="1115703" y="2738969"/>
                  <a:pt x="1117032" y="2673212"/>
                  <a:pt x="1105710" y="2609054"/>
                </a:cubicBezTo>
                <a:cubicBezTo>
                  <a:pt x="1084258" y="2487492"/>
                  <a:pt x="1020605" y="2616402"/>
                  <a:pt x="1105710" y="2429172"/>
                </a:cubicBezTo>
                <a:cubicBezTo>
                  <a:pt x="1122021" y="2393288"/>
                  <a:pt x="1225057" y="2337210"/>
                  <a:pt x="1240621" y="2324240"/>
                </a:cubicBezTo>
                <a:cubicBezTo>
                  <a:pt x="1375439" y="2211892"/>
                  <a:pt x="1277778" y="2251893"/>
                  <a:pt x="1375533" y="2219309"/>
                </a:cubicBezTo>
                <a:cubicBezTo>
                  <a:pt x="1390523" y="2209316"/>
                  <a:pt x="1409249" y="2203397"/>
                  <a:pt x="1420503" y="2189329"/>
                </a:cubicBezTo>
                <a:cubicBezTo>
                  <a:pt x="1428322" y="2179555"/>
                  <a:pt x="1449504" y="2088315"/>
                  <a:pt x="1450483" y="2084398"/>
                </a:cubicBezTo>
                <a:cubicBezTo>
                  <a:pt x="1445486" y="2019441"/>
                  <a:pt x="1447499" y="1953559"/>
                  <a:pt x="1435493" y="1889526"/>
                </a:cubicBezTo>
                <a:cubicBezTo>
                  <a:pt x="1427350" y="1846095"/>
                  <a:pt x="1388673" y="1838018"/>
                  <a:pt x="1360542" y="1814575"/>
                </a:cubicBezTo>
                <a:cubicBezTo>
                  <a:pt x="1344256" y="1801004"/>
                  <a:pt x="1333978" y="1780122"/>
                  <a:pt x="1315572" y="1769604"/>
                </a:cubicBezTo>
                <a:cubicBezTo>
                  <a:pt x="1297684" y="1759382"/>
                  <a:pt x="1275420" y="1760274"/>
                  <a:pt x="1255611" y="1754614"/>
                </a:cubicBezTo>
                <a:cubicBezTo>
                  <a:pt x="1240418" y="1750273"/>
                  <a:pt x="1226404" y="1740711"/>
                  <a:pt x="1210641" y="1739624"/>
                </a:cubicBezTo>
                <a:cubicBezTo>
                  <a:pt x="1080938" y="1730679"/>
                  <a:pt x="950811" y="1729631"/>
                  <a:pt x="820896" y="1724634"/>
                </a:cubicBezTo>
                <a:cubicBezTo>
                  <a:pt x="790916" y="1709644"/>
                  <a:pt x="762077" y="1692112"/>
                  <a:pt x="730955" y="1679663"/>
                </a:cubicBezTo>
                <a:cubicBezTo>
                  <a:pt x="711827" y="1672012"/>
                  <a:pt x="688882" y="1674894"/>
                  <a:pt x="670995" y="1664673"/>
                </a:cubicBezTo>
                <a:cubicBezTo>
                  <a:pt x="652589" y="1654155"/>
                  <a:pt x="641014" y="1634693"/>
                  <a:pt x="626024" y="1619703"/>
                </a:cubicBezTo>
                <a:cubicBezTo>
                  <a:pt x="621027" y="1604713"/>
                  <a:pt x="618100" y="1588865"/>
                  <a:pt x="611034" y="1574732"/>
                </a:cubicBezTo>
                <a:cubicBezTo>
                  <a:pt x="602977" y="1558618"/>
                  <a:pt x="582338" y="1547732"/>
                  <a:pt x="581054" y="1529762"/>
                </a:cubicBezTo>
                <a:cubicBezTo>
                  <a:pt x="577122" y="1474712"/>
                  <a:pt x="579813" y="1417620"/>
                  <a:pt x="596044" y="1364870"/>
                </a:cubicBezTo>
                <a:cubicBezTo>
                  <a:pt x="601342" y="1347651"/>
                  <a:pt x="626946" y="1346144"/>
                  <a:pt x="641014" y="1334890"/>
                </a:cubicBezTo>
                <a:cubicBezTo>
                  <a:pt x="652050" y="1326061"/>
                  <a:pt x="658724" y="1311921"/>
                  <a:pt x="670995" y="1304909"/>
                </a:cubicBezTo>
                <a:cubicBezTo>
                  <a:pt x="694358" y="1291559"/>
                  <a:pt x="720419" y="1283438"/>
                  <a:pt x="745946" y="1274929"/>
                </a:cubicBezTo>
                <a:cubicBezTo>
                  <a:pt x="790670" y="1260021"/>
                  <a:pt x="851563" y="1252330"/>
                  <a:pt x="895847" y="1244949"/>
                </a:cubicBezTo>
                <a:cubicBezTo>
                  <a:pt x="972465" y="1183654"/>
                  <a:pt x="949044" y="1185319"/>
                  <a:pt x="1030759" y="1169998"/>
                </a:cubicBezTo>
                <a:cubicBezTo>
                  <a:pt x="1090506" y="1158796"/>
                  <a:pt x="1210641" y="1140018"/>
                  <a:pt x="1210641" y="1140018"/>
                </a:cubicBezTo>
                <a:cubicBezTo>
                  <a:pt x="1225631" y="1135021"/>
                  <a:pt x="1241088" y="1131251"/>
                  <a:pt x="1255611" y="1125027"/>
                </a:cubicBezTo>
                <a:cubicBezTo>
                  <a:pt x="1276150" y="1116224"/>
                  <a:pt x="1294373" y="1102113"/>
                  <a:pt x="1315572" y="1095047"/>
                </a:cubicBezTo>
                <a:cubicBezTo>
                  <a:pt x="1339743" y="1086990"/>
                  <a:pt x="1365651" y="1085584"/>
                  <a:pt x="1390523" y="1080057"/>
                </a:cubicBezTo>
                <a:cubicBezTo>
                  <a:pt x="1410634" y="1075588"/>
                  <a:pt x="1430496" y="1070064"/>
                  <a:pt x="1450483" y="1065067"/>
                </a:cubicBezTo>
                <a:cubicBezTo>
                  <a:pt x="1578583" y="988206"/>
                  <a:pt x="1468438" y="1041840"/>
                  <a:pt x="1615375" y="1005106"/>
                </a:cubicBezTo>
                <a:cubicBezTo>
                  <a:pt x="1646033" y="997441"/>
                  <a:pt x="1705316" y="975126"/>
                  <a:pt x="1705316" y="975126"/>
                </a:cubicBezTo>
                <a:cubicBezTo>
                  <a:pt x="1757642" y="922799"/>
                  <a:pt x="1730827" y="958553"/>
                  <a:pt x="1765277" y="855204"/>
                </a:cubicBezTo>
                <a:lnTo>
                  <a:pt x="1765277" y="855204"/>
                </a:lnTo>
                <a:lnTo>
                  <a:pt x="1795257" y="810234"/>
                </a:lnTo>
                <a:cubicBezTo>
                  <a:pt x="1822667" y="700592"/>
                  <a:pt x="1822517" y="728052"/>
                  <a:pt x="1795257" y="555401"/>
                </a:cubicBezTo>
                <a:cubicBezTo>
                  <a:pt x="1790328" y="524186"/>
                  <a:pt x="1772941" y="496118"/>
                  <a:pt x="1765277" y="465460"/>
                </a:cubicBezTo>
                <a:cubicBezTo>
                  <a:pt x="1746859" y="391788"/>
                  <a:pt x="1764855" y="420067"/>
                  <a:pt x="1720306" y="375519"/>
                </a:cubicBezTo>
                <a:cubicBezTo>
                  <a:pt x="1715309" y="360529"/>
                  <a:pt x="1714797" y="343190"/>
                  <a:pt x="1705316" y="330549"/>
                </a:cubicBezTo>
                <a:cubicBezTo>
                  <a:pt x="1684117" y="302283"/>
                  <a:pt x="1630365" y="255598"/>
                  <a:pt x="1630365" y="255598"/>
                </a:cubicBezTo>
                <a:cubicBezTo>
                  <a:pt x="1625368" y="240608"/>
                  <a:pt x="1625491" y="222766"/>
                  <a:pt x="1615375" y="210627"/>
                </a:cubicBezTo>
                <a:cubicBezTo>
                  <a:pt x="1589812" y="179951"/>
                  <a:pt x="1509541" y="141455"/>
                  <a:pt x="1480464" y="120686"/>
                </a:cubicBezTo>
                <a:cubicBezTo>
                  <a:pt x="1468964" y="112471"/>
                  <a:pt x="1462602" y="97977"/>
                  <a:pt x="1450483" y="90706"/>
                </a:cubicBezTo>
                <a:cubicBezTo>
                  <a:pt x="1436934" y="82577"/>
                  <a:pt x="1421099" y="78314"/>
                  <a:pt x="1405513" y="75716"/>
                </a:cubicBezTo>
                <a:cubicBezTo>
                  <a:pt x="1330928" y="63285"/>
                  <a:pt x="1255156" y="58692"/>
                  <a:pt x="1180660" y="45736"/>
                </a:cubicBezTo>
                <a:cubicBezTo>
                  <a:pt x="917680" y="0"/>
                  <a:pt x="963303" y="23250"/>
                  <a:pt x="910837" y="1575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6143636" y="1285860"/>
            <a:ext cx="2686929" cy="1069847"/>
          </a:xfrm>
          <a:custGeom>
            <a:avLst/>
            <a:gdLst>
              <a:gd name="connsiteX0" fmla="*/ 0 w 2686929"/>
              <a:gd name="connsiteY0" fmla="*/ 211015 h 1069847"/>
              <a:gd name="connsiteX1" fmla="*/ 281353 w 2686929"/>
              <a:gd name="connsiteY1" fmla="*/ 196947 h 1069847"/>
              <a:gd name="connsiteX2" fmla="*/ 323556 w 2686929"/>
              <a:gd name="connsiteY2" fmla="*/ 182880 h 1069847"/>
              <a:gd name="connsiteX3" fmla="*/ 464233 w 2686929"/>
              <a:gd name="connsiteY3" fmla="*/ 154744 h 1069847"/>
              <a:gd name="connsiteX4" fmla="*/ 661181 w 2686929"/>
              <a:gd name="connsiteY4" fmla="*/ 98474 h 1069847"/>
              <a:gd name="connsiteX5" fmla="*/ 1026941 w 2686929"/>
              <a:gd name="connsiteY5" fmla="*/ 56271 h 1069847"/>
              <a:gd name="connsiteX6" fmla="*/ 1125415 w 2686929"/>
              <a:gd name="connsiteY6" fmla="*/ 28135 h 1069847"/>
              <a:gd name="connsiteX7" fmla="*/ 1209821 w 2686929"/>
              <a:gd name="connsiteY7" fmla="*/ 14067 h 1069847"/>
              <a:gd name="connsiteX8" fmla="*/ 1266092 w 2686929"/>
              <a:gd name="connsiteY8" fmla="*/ 0 h 1069847"/>
              <a:gd name="connsiteX9" fmla="*/ 1505243 w 2686929"/>
              <a:gd name="connsiteY9" fmla="*/ 14067 h 1069847"/>
              <a:gd name="connsiteX10" fmla="*/ 1575581 w 2686929"/>
              <a:gd name="connsiteY10" fmla="*/ 28135 h 1069847"/>
              <a:gd name="connsiteX11" fmla="*/ 1617784 w 2686929"/>
              <a:gd name="connsiteY11" fmla="*/ 56271 h 1069847"/>
              <a:gd name="connsiteX12" fmla="*/ 1659987 w 2686929"/>
              <a:gd name="connsiteY12" fmla="*/ 70338 h 1069847"/>
              <a:gd name="connsiteX13" fmla="*/ 1702190 w 2686929"/>
              <a:gd name="connsiteY13" fmla="*/ 98474 h 1069847"/>
              <a:gd name="connsiteX14" fmla="*/ 1730326 w 2686929"/>
              <a:gd name="connsiteY14" fmla="*/ 126609 h 1069847"/>
              <a:gd name="connsiteX15" fmla="*/ 1842867 w 2686929"/>
              <a:gd name="connsiteY15" fmla="*/ 196947 h 1069847"/>
              <a:gd name="connsiteX16" fmla="*/ 1913206 w 2686929"/>
              <a:gd name="connsiteY16" fmla="*/ 225083 h 1069847"/>
              <a:gd name="connsiteX17" fmla="*/ 2124221 w 2686929"/>
              <a:gd name="connsiteY17" fmla="*/ 351692 h 1069847"/>
              <a:gd name="connsiteX18" fmla="*/ 2335236 w 2686929"/>
              <a:gd name="connsiteY18" fmla="*/ 407963 h 1069847"/>
              <a:gd name="connsiteX19" fmla="*/ 2377440 w 2686929"/>
              <a:gd name="connsiteY19" fmla="*/ 436098 h 1069847"/>
              <a:gd name="connsiteX20" fmla="*/ 2489981 w 2686929"/>
              <a:gd name="connsiteY20" fmla="*/ 492369 h 1069847"/>
              <a:gd name="connsiteX21" fmla="*/ 2602523 w 2686929"/>
              <a:gd name="connsiteY21" fmla="*/ 604911 h 1069847"/>
              <a:gd name="connsiteX22" fmla="*/ 2630658 w 2686929"/>
              <a:gd name="connsiteY22" fmla="*/ 647114 h 1069847"/>
              <a:gd name="connsiteX23" fmla="*/ 2658793 w 2686929"/>
              <a:gd name="connsiteY23" fmla="*/ 703384 h 1069847"/>
              <a:gd name="connsiteX24" fmla="*/ 2686929 w 2686929"/>
              <a:gd name="connsiteY24" fmla="*/ 731520 h 1069847"/>
              <a:gd name="connsiteX25" fmla="*/ 2672861 w 2686929"/>
              <a:gd name="connsiteY25" fmla="*/ 914400 h 1069847"/>
              <a:gd name="connsiteX26" fmla="*/ 2616590 w 2686929"/>
              <a:gd name="connsiteY26" fmla="*/ 984738 h 1069847"/>
              <a:gd name="connsiteX27" fmla="*/ 2574387 w 2686929"/>
              <a:gd name="connsiteY27" fmla="*/ 1012874 h 1069847"/>
              <a:gd name="connsiteX28" fmla="*/ 2475913 w 2686929"/>
              <a:gd name="connsiteY28" fmla="*/ 1041009 h 1069847"/>
              <a:gd name="connsiteX29" fmla="*/ 2363372 w 2686929"/>
              <a:gd name="connsiteY29" fmla="*/ 1069144 h 1069847"/>
              <a:gd name="connsiteX30" fmla="*/ 1406769 w 2686929"/>
              <a:gd name="connsiteY30" fmla="*/ 1055077 h 1069847"/>
              <a:gd name="connsiteX31" fmla="*/ 1378633 w 2686929"/>
              <a:gd name="connsiteY31" fmla="*/ 1012874 h 1069847"/>
              <a:gd name="connsiteX32" fmla="*/ 1097280 w 2686929"/>
              <a:gd name="connsiteY32" fmla="*/ 942535 h 1069847"/>
              <a:gd name="connsiteX33" fmla="*/ 872196 w 2686929"/>
              <a:gd name="connsiteY33" fmla="*/ 844061 h 1069847"/>
              <a:gd name="connsiteX34" fmla="*/ 787790 w 2686929"/>
              <a:gd name="connsiteY34" fmla="*/ 829994 h 1069847"/>
              <a:gd name="connsiteX35" fmla="*/ 745587 w 2686929"/>
              <a:gd name="connsiteY35" fmla="*/ 815926 h 1069847"/>
              <a:gd name="connsiteX36" fmla="*/ 745587 w 2686929"/>
              <a:gd name="connsiteY36" fmla="*/ 520504 h 1069847"/>
              <a:gd name="connsiteX37" fmla="*/ 787790 w 2686929"/>
              <a:gd name="connsiteY37" fmla="*/ 492369 h 1069847"/>
              <a:gd name="connsiteX38" fmla="*/ 914400 w 2686929"/>
              <a:gd name="connsiteY38" fmla="*/ 464234 h 1069847"/>
              <a:gd name="connsiteX39" fmla="*/ 1181686 w 2686929"/>
              <a:gd name="connsiteY39" fmla="*/ 478301 h 1069847"/>
              <a:gd name="connsiteX40" fmla="*/ 1266092 w 2686929"/>
              <a:gd name="connsiteY40" fmla="*/ 520504 h 1069847"/>
              <a:gd name="connsiteX41" fmla="*/ 1308295 w 2686929"/>
              <a:gd name="connsiteY41" fmla="*/ 534572 h 1069847"/>
              <a:gd name="connsiteX42" fmla="*/ 1280160 w 2686929"/>
              <a:gd name="connsiteY42" fmla="*/ 576775 h 106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686929" h="1069847">
                <a:moveTo>
                  <a:pt x="0" y="211015"/>
                </a:moveTo>
                <a:cubicBezTo>
                  <a:pt x="93784" y="206326"/>
                  <a:pt x="187805" y="205082"/>
                  <a:pt x="281353" y="196947"/>
                </a:cubicBezTo>
                <a:cubicBezTo>
                  <a:pt x="296126" y="195662"/>
                  <a:pt x="309081" y="186097"/>
                  <a:pt x="323556" y="182880"/>
                </a:cubicBezTo>
                <a:cubicBezTo>
                  <a:pt x="468600" y="150649"/>
                  <a:pt x="352117" y="185887"/>
                  <a:pt x="464233" y="154744"/>
                </a:cubicBezTo>
                <a:cubicBezTo>
                  <a:pt x="530018" y="136470"/>
                  <a:pt x="593591" y="108130"/>
                  <a:pt x="661181" y="98474"/>
                </a:cubicBezTo>
                <a:cubicBezTo>
                  <a:pt x="848342" y="71736"/>
                  <a:pt x="726679" y="87877"/>
                  <a:pt x="1026941" y="56271"/>
                </a:cubicBezTo>
                <a:cubicBezTo>
                  <a:pt x="1059766" y="46892"/>
                  <a:pt x="1092151" y="35811"/>
                  <a:pt x="1125415" y="28135"/>
                </a:cubicBezTo>
                <a:cubicBezTo>
                  <a:pt x="1153208" y="21721"/>
                  <a:pt x="1181851" y="19661"/>
                  <a:pt x="1209821" y="14067"/>
                </a:cubicBezTo>
                <a:cubicBezTo>
                  <a:pt x="1228780" y="10275"/>
                  <a:pt x="1247335" y="4689"/>
                  <a:pt x="1266092" y="0"/>
                </a:cubicBezTo>
                <a:cubicBezTo>
                  <a:pt x="1345809" y="4689"/>
                  <a:pt x="1425716" y="6837"/>
                  <a:pt x="1505243" y="14067"/>
                </a:cubicBezTo>
                <a:cubicBezTo>
                  <a:pt x="1529055" y="16232"/>
                  <a:pt x="1553193" y="19739"/>
                  <a:pt x="1575581" y="28135"/>
                </a:cubicBezTo>
                <a:cubicBezTo>
                  <a:pt x="1591412" y="34072"/>
                  <a:pt x="1602662" y="48710"/>
                  <a:pt x="1617784" y="56271"/>
                </a:cubicBezTo>
                <a:cubicBezTo>
                  <a:pt x="1631047" y="62903"/>
                  <a:pt x="1645919" y="65649"/>
                  <a:pt x="1659987" y="70338"/>
                </a:cubicBezTo>
                <a:cubicBezTo>
                  <a:pt x="1674055" y="79717"/>
                  <a:pt x="1688988" y="87912"/>
                  <a:pt x="1702190" y="98474"/>
                </a:cubicBezTo>
                <a:cubicBezTo>
                  <a:pt x="1712547" y="106759"/>
                  <a:pt x="1719460" y="119003"/>
                  <a:pt x="1730326" y="126609"/>
                </a:cubicBezTo>
                <a:cubicBezTo>
                  <a:pt x="1766567" y="151978"/>
                  <a:pt x="1803917" y="175974"/>
                  <a:pt x="1842867" y="196947"/>
                </a:cubicBezTo>
                <a:cubicBezTo>
                  <a:pt x="1865101" y="208919"/>
                  <a:pt x="1891079" y="212913"/>
                  <a:pt x="1913206" y="225083"/>
                </a:cubicBezTo>
                <a:cubicBezTo>
                  <a:pt x="1985080" y="264614"/>
                  <a:pt x="2044642" y="331798"/>
                  <a:pt x="2124221" y="351692"/>
                </a:cubicBezTo>
                <a:cubicBezTo>
                  <a:pt x="2269882" y="388107"/>
                  <a:pt x="2199582" y="369204"/>
                  <a:pt x="2335236" y="407963"/>
                </a:cubicBezTo>
                <a:cubicBezTo>
                  <a:pt x="2349304" y="417341"/>
                  <a:pt x="2362318" y="428537"/>
                  <a:pt x="2377440" y="436098"/>
                </a:cubicBezTo>
                <a:cubicBezTo>
                  <a:pt x="2428553" y="461654"/>
                  <a:pt x="2450149" y="456158"/>
                  <a:pt x="2489981" y="492369"/>
                </a:cubicBezTo>
                <a:cubicBezTo>
                  <a:pt x="2529237" y="528056"/>
                  <a:pt x="2573095" y="560768"/>
                  <a:pt x="2602523" y="604911"/>
                </a:cubicBezTo>
                <a:cubicBezTo>
                  <a:pt x="2611901" y="618979"/>
                  <a:pt x="2622270" y="632434"/>
                  <a:pt x="2630658" y="647114"/>
                </a:cubicBezTo>
                <a:cubicBezTo>
                  <a:pt x="2641062" y="665322"/>
                  <a:pt x="2647161" y="685935"/>
                  <a:pt x="2658793" y="703384"/>
                </a:cubicBezTo>
                <a:cubicBezTo>
                  <a:pt x="2666150" y="714420"/>
                  <a:pt x="2677550" y="722141"/>
                  <a:pt x="2686929" y="731520"/>
                </a:cubicBezTo>
                <a:cubicBezTo>
                  <a:pt x="2682240" y="792480"/>
                  <a:pt x="2684128" y="854307"/>
                  <a:pt x="2672861" y="914400"/>
                </a:cubicBezTo>
                <a:cubicBezTo>
                  <a:pt x="2669635" y="931607"/>
                  <a:pt x="2631370" y="972914"/>
                  <a:pt x="2616590" y="984738"/>
                </a:cubicBezTo>
                <a:cubicBezTo>
                  <a:pt x="2603388" y="995300"/>
                  <a:pt x="2589509" y="1005313"/>
                  <a:pt x="2574387" y="1012874"/>
                </a:cubicBezTo>
                <a:cubicBezTo>
                  <a:pt x="2551906" y="1024115"/>
                  <a:pt x="2496940" y="1035001"/>
                  <a:pt x="2475913" y="1041009"/>
                </a:cubicBezTo>
                <a:cubicBezTo>
                  <a:pt x="2374983" y="1069847"/>
                  <a:pt x="2506369" y="1040546"/>
                  <a:pt x="2363372" y="1069144"/>
                </a:cubicBezTo>
                <a:lnTo>
                  <a:pt x="1406769" y="1055077"/>
                </a:lnTo>
                <a:cubicBezTo>
                  <a:pt x="1389889" y="1054112"/>
                  <a:pt x="1393954" y="1020024"/>
                  <a:pt x="1378633" y="1012874"/>
                </a:cubicBezTo>
                <a:cubicBezTo>
                  <a:pt x="1269406" y="961901"/>
                  <a:pt x="1204127" y="957799"/>
                  <a:pt x="1097280" y="942535"/>
                </a:cubicBezTo>
                <a:cubicBezTo>
                  <a:pt x="1017082" y="902436"/>
                  <a:pt x="962796" y="872373"/>
                  <a:pt x="872196" y="844061"/>
                </a:cubicBezTo>
                <a:cubicBezTo>
                  <a:pt x="844971" y="835553"/>
                  <a:pt x="815925" y="834683"/>
                  <a:pt x="787790" y="829994"/>
                </a:cubicBezTo>
                <a:cubicBezTo>
                  <a:pt x="773722" y="825305"/>
                  <a:pt x="751609" y="829477"/>
                  <a:pt x="745587" y="815926"/>
                </a:cubicBezTo>
                <a:cubicBezTo>
                  <a:pt x="719363" y="756920"/>
                  <a:pt x="736018" y="556387"/>
                  <a:pt x="745587" y="520504"/>
                </a:cubicBezTo>
                <a:cubicBezTo>
                  <a:pt x="749943" y="504168"/>
                  <a:pt x="771750" y="497715"/>
                  <a:pt x="787790" y="492369"/>
                </a:cubicBezTo>
                <a:cubicBezTo>
                  <a:pt x="828804" y="478698"/>
                  <a:pt x="872197" y="473612"/>
                  <a:pt x="914400" y="464234"/>
                </a:cubicBezTo>
                <a:cubicBezTo>
                  <a:pt x="1003495" y="468923"/>
                  <a:pt x="1092834" y="470224"/>
                  <a:pt x="1181686" y="478301"/>
                </a:cubicBezTo>
                <a:cubicBezTo>
                  <a:pt x="1224901" y="482230"/>
                  <a:pt x="1228685" y="501800"/>
                  <a:pt x="1266092" y="520504"/>
                </a:cubicBezTo>
                <a:cubicBezTo>
                  <a:pt x="1279355" y="527136"/>
                  <a:pt x="1294227" y="529883"/>
                  <a:pt x="1308295" y="534572"/>
                </a:cubicBezTo>
                <a:cubicBezTo>
                  <a:pt x="1292744" y="581223"/>
                  <a:pt x="1309056" y="576775"/>
                  <a:pt x="1280160" y="576775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6715140" y="3357562"/>
            <a:ext cx="1591994" cy="2429022"/>
          </a:xfrm>
          <a:custGeom>
            <a:avLst/>
            <a:gdLst>
              <a:gd name="connsiteX0" fmla="*/ 1591994 w 1591994"/>
              <a:gd name="connsiteY0" fmla="*/ 0 h 2429022"/>
              <a:gd name="connsiteX1" fmla="*/ 522850 w 1591994"/>
              <a:gd name="connsiteY1" fmla="*/ 295422 h 2429022"/>
              <a:gd name="connsiteX2" fmla="*/ 1521656 w 1591994"/>
              <a:gd name="connsiteY2" fmla="*/ 1378634 h 2429022"/>
              <a:gd name="connsiteX3" fmla="*/ 283699 w 1591994"/>
              <a:gd name="connsiteY3" fmla="*/ 2264899 h 2429022"/>
              <a:gd name="connsiteX4" fmla="*/ 44548 w 1591994"/>
              <a:gd name="connsiteY4" fmla="*/ 2363372 h 2429022"/>
              <a:gd name="connsiteX5" fmla="*/ 16413 w 1591994"/>
              <a:gd name="connsiteY5" fmla="*/ 2363372 h 2429022"/>
              <a:gd name="connsiteX6" fmla="*/ 58616 w 1591994"/>
              <a:gd name="connsiteY6" fmla="*/ 2391508 h 2429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1994" h="2429022">
                <a:moveTo>
                  <a:pt x="1591994" y="0"/>
                </a:moveTo>
                <a:cubicBezTo>
                  <a:pt x="1063283" y="32825"/>
                  <a:pt x="534573" y="65650"/>
                  <a:pt x="522850" y="295422"/>
                </a:cubicBezTo>
                <a:cubicBezTo>
                  <a:pt x="511127" y="525194"/>
                  <a:pt x="1561514" y="1050388"/>
                  <a:pt x="1521656" y="1378634"/>
                </a:cubicBezTo>
                <a:cubicBezTo>
                  <a:pt x="1481798" y="1706880"/>
                  <a:pt x="529884" y="2100776"/>
                  <a:pt x="283699" y="2264899"/>
                </a:cubicBezTo>
                <a:cubicBezTo>
                  <a:pt x="37514" y="2429022"/>
                  <a:pt x="89096" y="2346960"/>
                  <a:pt x="44548" y="2363372"/>
                </a:cubicBezTo>
                <a:cubicBezTo>
                  <a:pt x="0" y="2379784"/>
                  <a:pt x="14068" y="2358683"/>
                  <a:pt x="16413" y="2363372"/>
                </a:cubicBezTo>
                <a:cubicBezTo>
                  <a:pt x="18758" y="2368061"/>
                  <a:pt x="38687" y="2379784"/>
                  <a:pt x="58616" y="2391508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>
            <a:off x="5072066" y="5000636"/>
            <a:ext cx="2071702" cy="1571636"/>
          </a:xfrm>
          <a:prstGeom prst="curvedConnector3">
            <a:avLst>
              <a:gd name="adj1" fmla="val 50000"/>
            </a:avLst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4857752" y="2428868"/>
            <a:ext cx="2338466" cy="2153296"/>
          </a:xfrm>
          <a:custGeom>
            <a:avLst/>
            <a:gdLst>
              <a:gd name="connsiteX0" fmla="*/ 1499017 w 2338466"/>
              <a:gd name="connsiteY0" fmla="*/ 390920 h 2153296"/>
              <a:gd name="connsiteX1" fmla="*/ 1409076 w 2338466"/>
              <a:gd name="connsiteY1" fmla="*/ 270999 h 2153296"/>
              <a:gd name="connsiteX2" fmla="*/ 1349115 w 2338466"/>
              <a:gd name="connsiteY2" fmla="*/ 196048 h 2153296"/>
              <a:gd name="connsiteX3" fmla="*/ 1304145 w 2338466"/>
              <a:gd name="connsiteY3" fmla="*/ 181058 h 2153296"/>
              <a:gd name="connsiteX4" fmla="*/ 1169233 w 2338466"/>
              <a:gd name="connsiteY4" fmla="*/ 121097 h 2153296"/>
              <a:gd name="connsiteX5" fmla="*/ 929391 w 2338466"/>
              <a:gd name="connsiteY5" fmla="*/ 76126 h 2153296"/>
              <a:gd name="connsiteX6" fmla="*/ 869430 w 2338466"/>
              <a:gd name="connsiteY6" fmla="*/ 61136 h 2153296"/>
              <a:gd name="connsiteX7" fmla="*/ 734519 w 2338466"/>
              <a:gd name="connsiteY7" fmla="*/ 46146 h 2153296"/>
              <a:gd name="connsiteX8" fmla="*/ 704538 w 2338466"/>
              <a:gd name="connsiteY8" fmla="*/ 16166 h 2153296"/>
              <a:gd name="connsiteX9" fmla="*/ 269823 w 2338466"/>
              <a:gd name="connsiteY9" fmla="*/ 61136 h 2153296"/>
              <a:gd name="connsiteX10" fmla="*/ 89941 w 2338466"/>
              <a:gd name="connsiteY10" fmla="*/ 106107 h 2153296"/>
              <a:gd name="connsiteX11" fmla="*/ 44971 w 2338466"/>
              <a:gd name="connsiteY11" fmla="*/ 136087 h 2153296"/>
              <a:gd name="connsiteX12" fmla="*/ 0 w 2338466"/>
              <a:gd name="connsiteY12" fmla="*/ 241018 h 2153296"/>
              <a:gd name="connsiteX13" fmla="*/ 14991 w 2338466"/>
              <a:gd name="connsiteY13" fmla="*/ 480861 h 2153296"/>
              <a:gd name="connsiteX14" fmla="*/ 59961 w 2338466"/>
              <a:gd name="connsiteY14" fmla="*/ 555812 h 2153296"/>
              <a:gd name="connsiteX15" fmla="*/ 164892 w 2338466"/>
              <a:gd name="connsiteY15" fmla="*/ 690723 h 2153296"/>
              <a:gd name="connsiteX16" fmla="*/ 224853 w 2338466"/>
              <a:gd name="connsiteY16" fmla="*/ 765674 h 2153296"/>
              <a:gd name="connsiteX17" fmla="*/ 239843 w 2338466"/>
              <a:gd name="connsiteY17" fmla="*/ 810644 h 2153296"/>
              <a:gd name="connsiteX18" fmla="*/ 269823 w 2338466"/>
              <a:gd name="connsiteY18" fmla="*/ 840625 h 2153296"/>
              <a:gd name="connsiteX19" fmla="*/ 389745 w 2338466"/>
              <a:gd name="connsiteY19" fmla="*/ 900585 h 2153296"/>
              <a:gd name="connsiteX20" fmla="*/ 434715 w 2338466"/>
              <a:gd name="connsiteY20" fmla="*/ 930566 h 2153296"/>
              <a:gd name="connsiteX21" fmla="*/ 659568 w 2338466"/>
              <a:gd name="connsiteY21" fmla="*/ 960546 h 2153296"/>
              <a:gd name="connsiteX22" fmla="*/ 719528 w 2338466"/>
              <a:gd name="connsiteY22" fmla="*/ 975536 h 2153296"/>
              <a:gd name="connsiteX23" fmla="*/ 764499 w 2338466"/>
              <a:gd name="connsiteY23" fmla="*/ 990526 h 2153296"/>
              <a:gd name="connsiteX24" fmla="*/ 1139253 w 2338466"/>
              <a:gd name="connsiteY24" fmla="*/ 975536 h 2153296"/>
              <a:gd name="connsiteX25" fmla="*/ 1169233 w 2338466"/>
              <a:gd name="connsiteY25" fmla="*/ 930566 h 2153296"/>
              <a:gd name="connsiteX26" fmla="*/ 1124263 w 2338466"/>
              <a:gd name="connsiteY26" fmla="*/ 690723 h 2153296"/>
              <a:gd name="connsiteX27" fmla="*/ 1094282 w 2338466"/>
              <a:gd name="connsiteY27" fmla="*/ 660743 h 2153296"/>
              <a:gd name="connsiteX28" fmla="*/ 1079292 w 2338466"/>
              <a:gd name="connsiteY28" fmla="*/ 615772 h 2153296"/>
              <a:gd name="connsiteX29" fmla="*/ 974361 w 2338466"/>
              <a:gd name="connsiteY29" fmla="*/ 510841 h 2153296"/>
              <a:gd name="connsiteX30" fmla="*/ 899410 w 2338466"/>
              <a:gd name="connsiteY30" fmla="*/ 480861 h 2153296"/>
              <a:gd name="connsiteX31" fmla="*/ 854440 w 2338466"/>
              <a:gd name="connsiteY31" fmla="*/ 450881 h 2153296"/>
              <a:gd name="connsiteX32" fmla="*/ 824460 w 2338466"/>
              <a:gd name="connsiteY32" fmla="*/ 420900 h 2153296"/>
              <a:gd name="connsiteX33" fmla="*/ 779489 w 2338466"/>
              <a:gd name="connsiteY33" fmla="*/ 405910 h 2153296"/>
              <a:gd name="connsiteX34" fmla="*/ 539646 w 2338466"/>
              <a:gd name="connsiteY34" fmla="*/ 435890 h 2153296"/>
              <a:gd name="connsiteX35" fmla="*/ 494676 w 2338466"/>
              <a:gd name="connsiteY35" fmla="*/ 465871 h 2153296"/>
              <a:gd name="connsiteX36" fmla="*/ 449705 w 2338466"/>
              <a:gd name="connsiteY36" fmla="*/ 480861 h 2153296"/>
              <a:gd name="connsiteX37" fmla="*/ 404735 w 2338466"/>
              <a:gd name="connsiteY37" fmla="*/ 525831 h 2153296"/>
              <a:gd name="connsiteX38" fmla="*/ 389745 w 2338466"/>
              <a:gd name="connsiteY38" fmla="*/ 570802 h 2153296"/>
              <a:gd name="connsiteX39" fmla="*/ 404735 w 2338466"/>
              <a:gd name="connsiteY39" fmla="*/ 885595 h 2153296"/>
              <a:gd name="connsiteX40" fmla="*/ 419725 w 2338466"/>
              <a:gd name="connsiteY40" fmla="*/ 960546 h 2153296"/>
              <a:gd name="connsiteX41" fmla="*/ 464696 w 2338466"/>
              <a:gd name="connsiteY41" fmla="*/ 1035497 h 2153296"/>
              <a:gd name="connsiteX42" fmla="*/ 494676 w 2338466"/>
              <a:gd name="connsiteY42" fmla="*/ 1170408 h 2153296"/>
              <a:gd name="connsiteX43" fmla="*/ 524656 w 2338466"/>
              <a:gd name="connsiteY43" fmla="*/ 1215379 h 2153296"/>
              <a:gd name="connsiteX44" fmla="*/ 569627 w 2338466"/>
              <a:gd name="connsiteY44" fmla="*/ 1290330 h 2153296"/>
              <a:gd name="connsiteX45" fmla="*/ 584617 w 2338466"/>
              <a:gd name="connsiteY45" fmla="*/ 1380271 h 2153296"/>
              <a:gd name="connsiteX46" fmla="*/ 629587 w 2338466"/>
              <a:gd name="connsiteY46" fmla="*/ 1455222 h 2153296"/>
              <a:gd name="connsiteX47" fmla="*/ 704538 w 2338466"/>
              <a:gd name="connsiteY47" fmla="*/ 1545163 h 2153296"/>
              <a:gd name="connsiteX48" fmla="*/ 719528 w 2338466"/>
              <a:gd name="connsiteY48" fmla="*/ 1590133 h 2153296"/>
              <a:gd name="connsiteX49" fmla="*/ 779489 w 2338466"/>
              <a:gd name="connsiteY49" fmla="*/ 1650094 h 2153296"/>
              <a:gd name="connsiteX50" fmla="*/ 809469 w 2338466"/>
              <a:gd name="connsiteY50" fmla="*/ 1725044 h 2153296"/>
              <a:gd name="connsiteX51" fmla="*/ 854440 w 2338466"/>
              <a:gd name="connsiteY51" fmla="*/ 1740035 h 2153296"/>
              <a:gd name="connsiteX52" fmla="*/ 884420 w 2338466"/>
              <a:gd name="connsiteY52" fmla="*/ 1785005 h 2153296"/>
              <a:gd name="connsiteX53" fmla="*/ 1049312 w 2338466"/>
              <a:gd name="connsiteY53" fmla="*/ 1829976 h 2153296"/>
              <a:gd name="connsiteX54" fmla="*/ 1708879 w 2338466"/>
              <a:gd name="connsiteY54" fmla="*/ 1799995 h 2153296"/>
              <a:gd name="connsiteX55" fmla="*/ 1993692 w 2338466"/>
              <a:gd name="connsiteY55" fmla="*/ 1710054 h 2153296"/>
              <a:gd name="connsiteX56" fmla="*/ 2128604 w 2338466"/>
              <a:gd name="connsiteY56" fmla="*/ 1695064 h 2153296"/>
              <a:gd name="connsiteX57" fmla="*/ 2173574 w 2338466"/>
              <a:gd name="connsiteY57" fmla="*/ 1665084 h 2153296"/>
              <a:gd name="connsiteX58" fmla="*/ 2218545 w 2338466"/>
              <a:gd name="connsiteY58" fmla="*/ 1650094 h 2153296"/>
              <a:gd name="connsiteX59" fmla="*/ 2203555 w 2338466"/>
              <a:gd name="connsiteY59" fmla="*/ 1575143 h 2153296"/>
              <a:gd name="connsiteX60" fmla="*/ 2173574 w 2338466"/>
              <a:gd name="connsiteY60" fmla="*/ 1470212 h 2153296"/>
              <a:gd name="connsiteX61" fmla="*/ 2128604 w 2338466"/>
              <a:gd name="connsiteY61" fmla="*/ 1380271 h 2153296"/>
              <a:gd name="connsiteX62" fmla="*/ 2008682 w 2338466"/>
              <a:gd name="connsiteY62" fmla="*/ 1275340 h 2153296"/>
              <a:gd name="connsiteX63" fmla="*/ 1783830 w 2338466"/>
              <a:gd name="connsiteY63" fmla="*/ 1245359 h 2153296"/>
              <a:gd name="connsiteX64" fmla="*/ 1588958 w 2338466"/>
              <a:gd name="connsiteY64" fmla="*/ 1275340 h 2153296"/>
              <a:gd name="connsiteX65" fmla="*/ 1499017 w 2338466"/>
              <a:gd name="connsiteY65" fmla="*/ 1305320 h 2153296"/>
              <a:gd name="connsiteX66" fmla="*/ 1424066 w 2338466"/>
              <a:gd name="connsiteY66" fmla="*/ 1350290 h 2153296"/>
              <a:gd name="connsiteX67" fmla="*/ 1244184 w 2338466"/>
              <a:gd name="connsiteY67" fmla="*/ 1425241 h 2153296"/>
              <a:gd name="connsiteX68" fmla="*/ 1229194 w 2338466"/>
              <a:gd name="connsiteY68" fmla="*/ 1695064 h 2153296"/>
              <a:gd name="connsiteX69" fmla="*/ 1319135 w 2338466"/>
              <a:gd name="connsiteY69" fmla="*/ 1874946 h 2153296"/>
              <a:gd name="connsiteX70" fmla="*/ 1364105 w 2338466"/>
              <a:gd name="connsiteY70" fmla="*/ 1919917 h 2153296"/>
              <a:gd name="connsiteX71" fmla="*/ 1409076 w 2338466"/>
              <a:gd name="connsiteY71" fmla="*/ 1934907 h 2153296"/>
              <a:gd name="connsiteX72" fmla="*/ 1454046 w 2338466"/>
              <a:gd name="connsiteY72" fmla="*/ 1979877 h 2153296"/>
              <a:gd name="connsiteX73" fmla="*/ 1499017 w 2338466"/>
              <a:gd name="connsiteY73" fmla="*/ 1994867 h 2153296"/>
              <a:gd name="connsiteX74" fmla="*/ 1543987 w 2338466"/>
              <a:gd name="connsiteY74" fmla="*/ 2024848 h 2153296"/>
              <a:gd name="connsiteX75" fmla="*/ 1663909 w 2338466"/>
              <a:gd name="connsiteY75" fmla="*/ 2069818 h 2153296"/>
              <a:gd name="connsiteX76" fmla="*/ 1753850 w 2338466"/>
              <a:gd name="connsiteY76" fmla="*/ 2114789 h 2153296"/>
              <a:gd name="connsiteX77" fmla="*/ 2338466 w 2338466"/>
              <a:gd name="connsiteY77" fmla="*/ 2144769 h 215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338466" h="2153296">
                <a:moveTo>
                  <a:pt x="1499017" y="390920"/>
                </a:moveTo>
                <a:cubicBezTo>
                  <a:pt x="1460015" y="273910"/>
                  <a:pt x="1523910" y="443254"/>
                  <a:pt x="1409076" y="270999"/>
                </a:cubicBezTo>
                <a:cubicBezTo>
                  <a:pt x="1395458" y="250571"/>
                  <a:pt x="1372851" y="210289"/>
                  <a:pt x="1349115" y="196048"/>
                </a:cubicBezTo>
                <a:cubicBezTo>
                  <a:pt x="1335566" y="187919"/>
                  <a:pt x="1318278" y="188124"/>
                  <a:pt x="1304145" y="181058"/>
                </a:cubicBezTo>
                <a:cubicBezTo>
                  <a:pt x="1174482" y="116226"/>
                  <a:pt x="1283655" y="149702"/>
                  <a:pt x="1169233" y="121097"/>
                </a:cubicBezTo>
                <a:cubicBezTo>
                  <a:pt x="1047115" y="60038"/>
                  <a:pt x="1154002" y="104203"/>
                  <a:pt x="929391" y="76126"/>
                </a:cubicBezTo>
                <a:cubicBezTo>
                  <a:pt x="908948" y="73571"/>
                  <a:pt x="889793" y="64269"/>
                  <a:pt x="869430" y="61136"/>
                </a:cubicBezTo>
                <a:cubicBezTo>
                  <a:pt x="824709" y="54256"/>
                  <a:pt x="779489" y="51143"/>
                  <a:pt x="734519" y="46146"/>
                </a:cubicBezTo>
                <a:cubicBezTo>
                  <a:pt x="724525" y="36153"/>
                  <a:pt x="718660" y="16731"/>
                  <a:pt x="704538" y="16166"/>
                </a:cubicBezTo>
                <a:cubicBezTo>
                  <a:pt x="300380" y="0"/>
                  <a:pt x="476535" y="3716"/>
                  <a:pt x="269823" y="61136"/>
                </a:cubicBezTo>
                <a:cubicBezTo>
                  <a:pt x="210272" y="77678"/>
                  <a:pt x="89941" y="106107"/>
                  <a:pt x="89941" y="106107"/>
                </a:cubicBezTo>
                <a:cubicBezTo>
                  <a:pt x="74951" y="116100"/>
                  <a:pt x="56504" y="122247"/>
                  <a:pt x="44971" y="136087"/>
                </a:cubicBezTo>
                <a:cubicBezTo>
                  <a:pt x="24392" y="160782"/>
                  <a:pt x="10414" y="209779"/>
                  <a:pt x="0" y="241018"/>
                </a:cubicBezTo>
                <a:cubicBezTo>
                  <a:pt x="4997" y="320966"/>
                  <a:pt x="6605" y="401197"/>
                  <a:pt x="14991" y="480861"/>
                </a:cubicBezTo>
                <a:cubicBezTo>
                  <a:pt x="20840" y="536427"/>
                  <a:pt x="30982" y="517173"/>
                  <a:pt x="59961" y="555812"/>
                </a:cubicBezTo>
                <a:cubicBezTo>
                  <a:pt x="167537" y="699248"/>
                  <a:pt x="73348" y="599179"/>
                  <a:pt x="164892" y="690723"/>
                </a:cubicBezTo>
                <a:cubicBezTo>
                  <a:pt x="202406" y="840783"/>
                  <a:pt x="146001" y="686823"/>
                  <a:pt x="224853" y="765674"/>
                </a:cubicBezTo>
                <a:cubicBezTo>
                  <a:pt x="236026" y="776847"/>
                  <a:pt x="231714" y="797095"/>
                  <a:pt x="239843" y="810644"/>
                </a:cubicBezTo>
                <a:cubicBezTo>
                  <a:pt x="247114" y="822763"/>
                  <a:pt x="258966" y="831577"/>
                  <a:pt x="269823" y="840625"/>
                </a:cubicBezTo>
                <a:cubicBezTo>
                  <a:pt x="335344" y="895226"/>
                  <a:pt x="314553" y="881787"/>
                  <a:pt x="389745" y="900585"/>
                </a:cubicBezTo>
                <a:cubicBezTo>
                  <a:pt x="404735" y="910579"/>
                  <a:pt x="418156" y="923469"/>
                  <a:pt x="434715" y="930566"/>
                </a:cubicBezTo>
                <a:cubicBezTo>
                  <a:pt x="488191" y="953484"/>
                  <a:pt x="634967" y="958310"/>
                  <a:pt x="659568" y="960546"/>
                </a:cubicBezTo>
                <a:cubicBezTo>
                  <a:pt x="679555" y="965543"/>
                  <a:pt x="699719" y="969876"/>
                  <a:pt x="719528" y="975536"/>
                </a:cubicBezTo>
                <a:cubicBezTo>
                  <a:pt x="734721" y="979877"/>
                  <a:pt x="748698" y="990526"/>
                  <a:pt x="764499" y="990526"/>
                </a:cubicBezTo>
                <a:cubicBezTo>
                  <a:pt x="889517" y="990526"/>
                  <a:pt x="1014335" y="980533"/>
                  <a:pt x="1139253" y="975536"/>
                </a:cubicBezTo>
                <a:cubicBezTo>
                  <a:pt x="1149246" y="960546"/>
                  <a:pt x="1167851" y="948529"/>
                  <a:pt x="1169233" y="930566"/>
                </a:cubicBezTo>
                <a:cubicBezTo>
                  <a:pt x="1170480" y="914350"/>
                  <a:pt x="1157925" y="724384"/>
                  <a:pt x="1124263" y="690723"/>
                </a:cubicBezTo>
                <a:lnTo>
                  <a:pt x="1094282" y="660743"/>
                </a:lnTo>
                <a:cubicBezTo>
                  <a:pt x="1089285" y="645753"/>
                  <a:pt x="1086966" y="629585"/>
                  <a:pt x="1079292" y="615772"/>
                </a:cubicBezTo>
                <a:cubicBezTo>
                  <a:pt x="1019758" y="508609"/>
                  <a:pt x="1049484" y="539012"/>
                  <a:pt x="974361" y="510841"/>
                </a:cubicBezTo>
                <a:cubicBezTo>
                  <a:pt x="949166" y="501393"/>
                  <a:pt x="923477" y="492895"/>
                  <a:pt x="899410" y="480861"/>
                </a:cubicBezTo>
                <a:cubicBezTo>
                  <a:pt x="883296" y="472804"/>
                  <a:pt x="868508" y="462135"/>
                  <a:pt x="854440" y="450881"/>
                </a:cubicBezTo>
                <a:cubicBezTo>
                  <a:pt x="843404" y="442052"/>
                  <a:pt x="836579" y="428171"/>
                  <a:pt x="824460" y="420900"/>
                </a:cubicBezTo>
                <a:cubicBezTo>
                  <a:pt x="810911" y="412770"/>
                  <a:pt x="794479" y="410907"/>
                  <a:pt x="779489" y="405910"/>
                </a:cubicBezTo>
                <a:cubicBezTo>
                  <a:pt x="699541" y="415903"/>
                  <a:pt x="618488" y="419292"/>
                  <a:pt x="539646" y="435890"/>
                </a:cubicBezTo>
                <a:cubicBezTo>
                  <a:pt x="522017" y="439601"/>
                  <a:pt x="510790" y="457814"/>
                  <a:pt x="494676" y="465871"/>
                </a:cubicBezTo>
                <a:cubicBezTo>
                  <a:pt x="480543" y="472938"/>
                  <a:pt x="464695" y="475864"/>
                  <a:pt x="449705" y="480861"/>
                </a:cubicBezTo>
                <a:cubicBezTo>
                  <a:pt x="434715" y="495851"/>
                  <a:pt x="416494" y="508192"/>
                  <a:pt x="404735" y="525831"/>
                </a:cubicBezTo>
                <a:cubicBezTo>
                  <a:pt x="395970" y="538978"/>
                  <a:pt x="389745" y="555001"/>
                  <a:pt x="389745" y="570802"/>
                </a:cubicBezTo>
                <a:cubicBezTo>
                  <a:pt x="389745" y="675852"/>
                  <a:pt x="396678" y="780855"/>
                  <a:pt x="404735" y="885595"/>
                </a:cubicBezTo>
                <a:cubicBezTo>
                  <a:pt x="406689" y="910998"/>
                  <a:pt x="410263" y="936890"/>
                  <a:pt x="419725" y="960546"/>
                </a:cubicBezTo>
                <a:cubicBezTo>
                  <a:pt x="430546" y="987598"/>
                  <a:pt x="449706" y="1010513"/>
                  <a:pt x="464696" y="1035497"/>
                </a:cubicBezTo>
                <a:cubicBezTo>
                  <a:pt x="467364" y="1048837"/>
                  <a:pt x="486737" y="1151884"/>
                  <a:pt x="494676" y="1170408"/>
                </a:cubicBezTo>
                <a:cubicBezTo>
                  <a:pt x="501773" y="1186967"/>
                  <a:pt x="516599" y="1199265"/>
                  <a:pt x="524656" y="1215379"/>
                </a:cubicBezTo>
                <a:cubicBezTo>
                  <a:pt x="563574" y="1293215"/>
                  <a:pt x="511068" y="1231771"/>
                  <a:pt x="569627" y="1290330"/>
                </a:cubicBezTo>
                <a:cubicBezTo>
                  <a:pt x="574624" y="1320310"/>
                  <a:pt x="574230" y="1351707"/>
                  <a:pt x="584617" y="1380271"/>
                </a:cubicBezTo>
                <a:cubicBezTo>
                  <a:pt x="594574" y="1407652"/>
                  <a:pt x="614145" y="1430515"/>
                  <a:pt x="629587" y="1455222"/>
                </a:cubicBezTo>
                <a:cubicBezTo>
                  <a:pt x="664367" y="1510871"/>
                  <a:pt x="655019" y="1495643"/>
                  <a:pt x="704538" y="1545163"/>
                </a:cubicBezTo>
                <a:cubicBezTo>
                  <a:pt x="709535" y="1560153"/>
                  <a:pt x="710344" y="1577275"/>
                  <a:pt x="719528" y="1590133"/>
                </a:cubicBezTo>
                <a:cubicBezTo>
                  <a:pt x="735957" y="1613134"/>
                  <a:pt x="779489" y="1650094"/>
                  <a:pt x="779489" y="1650094"/>
                </a:cubicBezTo>
                <a:cubicBezTo>
                  <a:pt x="789482" y="1675077"/>
                  <a:pt x="792243" y="1704373"/>
                  <a:pt x="809469" y="1725044"/>
                </a:cubicBezTo>
                <a:cubicBezTo>
                  <a:pt x="819585" y="1737183"/>
                  <a:pt x="842101" y="1730164"/>
                  <a:pt x="854440" y="1740035"/>
                </a:cubicBezTo>
                <a:cubicBezTo>
                  <a:pt x="868508" y="1751289"/>
                  <a:pt x="869143" y="1775457"/>
                  <a:pt x="884420" y="1785005"/>
                </a:cubicBezTo>
                <a:cubicBezTo>
                  <a:pt x="920217" y="1807378"/>
                  <a:pt x="1006512" y="1821416"/>
                  <a:pt x="1049312" y="1829976"/>
                </a:cubicBezTo>
                <a:cubicBezTo>
                  <a:pt x="1269168" y="1819982"/>
                  <a:pt x="1489398" y="1816253"/>
                  <a:pt x="1708879" y="1799995"/>
                </a:cubicBezTo>
                <a:cubicBezTo>
                  <a:pt x="1938291" y="1783001"/>
                  <a:pt x="1782033" y="1768848"/>
                  <a:pt x="1993692" y="1710054"/>
                </a:cubicBezTo>
                <a:cubicBezTo>
                  <a:pt x="2037289" y="1697944"/>
                  <a:pt x="2083633" y="1700061"/>
                  <a:pt x="2128604" y="1695064"/>
                </a:cubicBezTo>
                <a:cubicBezTo>
                  <a:pt x="2143594" y="1685071"/>
                  <a:pt x="2157460" y="1673141"/>
                  <a:pt x="2173574" y="1665084"/>
                </a:cubicBezTo>
                <a:cubicBezTo>
                  <a:pt x="2187707" y="1658018"/>
                  <a:pt x="2213548" y="1665084"/>
                  <a:pt x="2218545" y="1650094"/>
                </a:cubicBezTo>
                <a:cubicBezTo>
                  <a:pt x="2226602" y="1625923"/>
                  <a:pt x="2209082" y="1600015"/>
                  <a:pt x="2203555" y="1575143"/>
                </a:cubicBezTo>
                <a:cubicBezTo>
                  <a:pt x="2198262" y="1551327"/>
                  <a:pt x="2184701" y="1495249"/>
                  <a:pt x="2173574" y="1470212"/>
                </a:cubicBezTo>
                <a:cubicBezTo>
                  <a:pt x="2159961" y="1439582"/>
                  <a:pt x="2144882" y="1409572"/>
                  <a:pt x="2128604" y="1380271"/>
                </a:cubicBezTo>
                <a:cubicBezTo>
                  <a:pt x="2102411" y="1333124"/>
                  <a:pt x="2066064" y="1289686"/>
                  <a:pt x="2008682" y="1275340"/>
                </a:cubicBezTo>
                <a:cubicBezTo>
                  <a:pt x="1895179" y="1246962"/>
                  <a:pt x="1969239" y="1262214"/>
                  <a:pt x="1783830" y="1245359"/>
                </a:cubicBezTo>
                <a:cubicBezTo>
                  <a:pt x="1727706" y="1252374"/>
                  <a:pt x="1647073" y="1259490"/>
                  <a:pt x="1588958" y="1275340"/>
                </a:cubicBezTo>
                <a:cubicBezTo>
                  <a:pt x="1558470" y="1283655"/>
                  <a:pt x="1527786" y="1292243"/>
                  <a:pt x="1499017" y="1305320"/>
                </a:cubicBezTo>
                <a:cubicBezTo>
                  <a:pt x="1472493" y="1317376"/>
                  <a:pt x="1449644" y="1336338"/>
                  <a:pt x="1424066" y="1350290"/>
                </a:cubicBezTo>
                <a:cubicBezTo>
                  <a:pt x="1331186" y="1400952"/>
                  <a:pt x="1342046" y="1392621"/>
                  <a:pt x="1244184" y="1425241"/>
                </a:cubicBezTo>
                <a:cubicBezTo>
                  <a:pt x="1160476" y="1508952"/>
                  <a:pt x="1196816" y="1457624"/>
                  <a:pt x="1229194" y="1695064"/>
                </a:cubicBezTo>
                <a:cubicBezTo>
                  <a:pt x="1236894" y="1751534"/>
                  <a:pt x="1280039" y="1835849"/>
                  <a:pt x="1319135" y="1874946"/>
                </a:cubicBezTo>
                <a:cubicBezTo>
                  <a:pt x="1334125" y="1889936"/>
                  <a:pt x="1346466" y="1908158"/>
                  <a:pt x="1364105" y="1919917"/>
                </a:cubicBezTo>
                <a:cubicBezTo>
                  <a:pt x="1377252" y="1928682"/>
                  <a:pt x="1394086" y="1929910"/>
                  <a:pt x="1409076" y="1934907"/>
                </a:cubicBezTo>
                <a:cubicBezTo>
                  <a:pt x="1424066" y="1949897"/>
                  <a:pt x="1436407" y="1968118"/>
                  <a:pt x="1454046" y="1979877"/>
                </a:cubicBezTo>
                <a:cubicBezTo>
                  <a:pt x="1467193" y="1988642"/>
                  <a:pt x="1484884" y="1987800"/>
                  <a:pt x="1499017" y="1994867"/>
                </a:cubicBezTo>
                <a:cubicBezTo>
                  <a:pt x="1515131" y="2002924"/>
                  <a:pt x="1527873" y="2016791"/>
                  <a:pt x="1543987" y="2024848"/>
                </a:cubicBezTo>
                <a:cubicBezTo>
                  <a:pt x="1579834" y="2042772"/>
                  <a:pt x="1624988" y="2056845"/>
                  <a:pt x="1663909" y="2069818"/>
                </a:cubicBezTo>
                <a:cubicBezTo>
                  <a:pt x="1700991" y="2106901"/>
                  <a:pt x="1691061" y="2107254"/>
                  <a:pt x="1753850" y="2114789"/>
                </a:cubicBezTo>
                <a:cubicBezTo>
                  <a:pt x="2074746" y="2153296"/>
                  <a:pt x="2034429" y="2144769"/>
                  <a:pt x="2338466" y="2144769"/>
                </a:cubicBez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57158" y="4786322"/>
            <a:ext cx="2224673" cy="1594353"/>
          </a:xfrm>
          <a:custGeom>
            <a:avLst/>
            <a:gdLst>
              <a:gd name="connsiteX0" fmla="*/ 569626 w 2224673"/>
              <a:gd name="connsiteY0" fmla="*/ 224852 h 1594353"/>
              <a:gd name="connsiteX1" fmla="*/ 614596 w 2224673"/>
              <a:gd name="connsiteY1" fmla="*/ 194872 h 1594353"/>
              <a:gd name="connsiteX2" fmla="*/ 644577 w 2224673"/>
              <a:gd name="connsiteY2" fmla="*/ 164892 h 1594353"/>
              <a:gd name="connsiteX3" fmla="*/ 809469 w 2224673"/>
              <a:gd name="connsiteY3" fmla="*/ 119921 h 1594353"/>
              <a:gd name="connsiteX4" fmla="*/ 899410 w 2224673"/>
              <a:gd name="connsiteY4" fmla="*/ 89941 h 1594353"/>
              <a:gd name="connsiteX5" fmla="*/ 944380 w 2224673"/>
              <a:gd name="connsiteY5" fmla="*/ 74951 h 1594353"/>
              <a:gd name="connsiteX6" fmla="*/ 1139252 w 2224673"/>
              <a:gd name="connsiteY6" fmla="*/ 29980 h 1594353"/>
              <a:gd name="connsiteX7" fmla="*/ 1304144 w 2224673"/>
              <a:gd name="connsiteY7" fmla="*/ 0 h 1594353"/>
              <a:gd name="connsiteX8" fmla="*/ 1424065 w 2224673"/>
              <a:gd name="connsiteY8" fmla="*/ 14990 h 1594353"/>
              <a:gd name="connsiteX9" fmla="*/ 1484026 w 2224673"/>
              <a:gd name="connsiteY9" fmla="*/ 89941 h 1594353"/>
              <a:gd name="connsiteX10" fmla="*/ 1499016 w 2224673"/>
              <a:gd name="connsiteY10" fmla="*/ 164892 h 1594353"/>
              <a:gd name="connsiteX11" fmla="*/ 1514006 w 2224673"/>
              <a:gd name="connsiteY11" fmla="*/ 314793 h 1594353"/>
              <a:gd name="connsiteX12" fmla="*/ 1543987 w 2224673"/>
              <a:gd name="connsiteY12" fmla="*/ 344774 h 1594353"/>
              <a:gd name="connsiteX13" fmla="*/ 1573967 w 2224673"/>
              <a:gd name="connsiteY13" fmla="*/ 404734 h 1594353"/>
              <a:gd name="connsiteX14" fmla="*/ 1588957 w 2224673"/>
              <a:gd name="connsiteY14" fmla="*/ 449705 h 1594353"/>
              <a:gd name="connsiteX15" fmla="*/ 1663908 w 2224673"/>
              <a:gd name="connsiteY15" fmla="*/ 539646 h 1594353"/>
              <a:gd name="connsiteX16" fmla="*/ 1768839 w 2224673"/>
              <a:gd name="connsiteY16" fmla="*/ 569626 h 1594353"/>
              <a:gd name="connsiteX17" fmla="*/ 2128603 w 2224673"/>
              <a:gd name="connsiteY17" fmla="*/ 584616 h 1594353"/>
              <a:gd name="connsiteX18" fmla="*/ 2173573 w 2224673"/>
              <a:gd name="connsiteY18" fmla="*/ 629587 h 1594353"/>
              <a:gd name="connsiteX19" fmla="*/ 2188564 w 2224673"/>
              <a:gd name="connsiteY19" fmla="*/ 674557 h 1594353"/>
              <a:gd name="connsiteX20" fmla="*/ 2203554 w 2224673"/>
              <a:gd name="connsiteY20" fmla="*/ 809469 h 1594353"/>
              <a:gd name="connsiteX21" fmla="*/ 2218544 w 2224673"/>
              <a:gd name="connsiteY21" fmla="*/ 854439 h 1594353"/>
              <a:gd name="connsiteX22" fmla="*/ 2203554 w 2224673"/>
              <a:gd name="connsiteY22" fmla="*/ 1064301 h 1594353"/>
              <a:gd name="connsiteX23" fmla="*/ 2128603 w 2224673"/>
              <a:gd name="connsiteY23" fmla="*/ 1139252 h 1594353"/>
              <a:gd name="connsiteX24" fmla="*/ 2053652 w 2224673"/>
              <a:gd name="connsiteY24" fmla="*/ 1184223 h 1594353"/>
              <a:gd name="connsiteX25" fmla="*/ 1963711 w 2224673"/>
              <a:gd name="connsiteY25" fmla="*/ 1229193 h 1594353"/>
              <a:gd name="connsiteX26" fmla="*/ 1873770 w 2224673"/>
              <a:gd name="connsiteY26" fmla="*/ 1244183 h 1594353"/>
              <a:gd name="connsiteX27" fmla="*/ 1813810 w 2224673"/>
              <a:gd name="connsiteY27" fmla="*/ 1259174 h 1594353"/>
              <a:gd name="connsiteX28" fmla="*/ 1528996 w 2224673"/>
              <a:gd name="connsiteY28" fmla="*/ 1244183 h 1594353"/>
              <a:gd name="connsiteX29" fmla="*/ 1469036 w 2224673"/>
              <a:gd name="connsiteY29" fmla="*/ 1139252 h 1594353"/>
              <a:gd name="connsiteX30" fmla="*/ 1424065 w 2224673"/>
              <a:gd name="connsiteY30" fmla="*/ 1109272 h 1594353"/>
              <a:gd name="connsiteX31" fmla="*/ 1349114 w 2224673"/>
              <a:gd name="connsiteY31" fmla="*/ 1049311 h 1594353"/>
              <a:gd name="connsiteX32" fmla="*/ 1304144 w 2224673"/>
              <a:gd name="connsiteY32" fmla="*/ 1064301 h 1594353"/>
              <a:gd name="connsiteX33" fmla="*/ 1274164 w 2224673"/>
              <a:gd name="connsiteY33" fmla="*/ 1094282 h 1594353"/>
              <a:gd name="connsiteX34" fmla="*/ 1259173 w 2224673"/>
              <a:gd name="connsiteY34" fmla="*/ 1139252 h 1594353"/>
              <a:gd name="connsiteX35" fmla="*/ 1244183 w 2224673"/>
              <a:gd name="connsiteY35" fmla="*/ 1409075 h 1594353"/>
              <a:gd name="connsiteX36" fmla="*/ 1139252 w 2224673"/>
              <a:gd name="connsiteY36" fmla="*/ 1454046 h 1594353"/>
              <a:gd name="connsiteX37" fmla="*/ 1034321 w 2224673"/>
              <a:gd name="connsiteY37" fmla="*/ 1499016 h 1594353"/>
              <a:gd name="connsiteX38" fmla="*/ 974360 w 2224673"/>
              <a:gd name="connsiteY38" fmla="*/ 1528996 h 1594353"/>
              <a:gd name="connsiteX39" fmla="*/ 749508 w 2224673"/>
              <a:gd name="connsiteY39" fmla="*/ 1573967 h 1594353"/>
              <a:gd name="connsiteX40" fmla="*/ 674557 w 2224673"/>
              <a:gd name="connsiteY40" fmla="*/ 1588957 h 1594353"/>
              <a:gd name="connsiteX41" fmla="*/ 434714 w 2224673"/>
              <a:gd name="connsiteY41" fmla="*/ 1573967 h 1594353"/>
              <a:gd name="connsiteX42" fmla="*/ 389744 w 2224673"/>
              <a:gd name="connsiteY42" fmla="*/ 1514006 h 1594353"/>
              <a:gd name="connsiteX43" fmla="*/ 329783 w 2224673"/>
              <a:gd name="connsiteY43" fmla="*/ 1499016 h 1594353"/>
              <a:gd name="connsiteX44" fmla="*/ 239842 w 2224673"/>
              <a:gd name="connsiteY44" fmla="*/ 1439055 h 1594353"/>
              <a:gd name="connsiteX45" fmla="*/ 194872 w 2224673"/>
              <a:gd name="connsiteY45" fmla="*/ 1409075 h 1594353"/>
              <a:gd name="connsiteX46" fmla="*/ 164891 w 2224673"/>
              <a:gd name="connsiteY46" fmla="*/ 1364105 h 1594353"/>
              <a:gd name="connsiteX47" fmla="*/ 119921 w 2224673"/>
              <a:gd name="connsiteY47" fmla="*/ 1274164 h 1594353"/>
              <a:gd name="connsiteX48" fmla="*/ 179882 w 2224673"/>
              <a:gd name="connsiteY48" fmla="*/ 1094282 h 1594353"/>
              <a:gd name="connsiteX49" fmla="*/ 239842 w 2224673"/>
              <a:gd name="connsiteY49" fmla="*/ 1079292 h 1594353"/>
              <a:gd name="connsiteX50" fmla="*/ 269823 w 2224673"/>
              <a:gd name="connsiteY50" fmla="*/ 1049311 h 1594353"/>
              <a:gd name="connsiteX51" fmla="*/ 359764 w 2224673"/>
              <a:gd name="connsiteY51" fmla="*/ 1019331 h 1594353"/>
              <a:gd name="connsiteX52" fmla="*/ 389744 w 2224673"/>
              <a:gd name="connsiteY52" fmla="*/ 974360 h 1594353"/>
              <a:gd name="connsiteX53" fmla="*/ 344773 w 2224673"/>
              <a:gd name="connsiteY53" fmla="*/ 854439 h 1594353"/>
              <a:gd name="connsiteX54" fmla="*/ 299803 w 2224673"/>
              <a:gd name="connsiteY54" fmla="*/ 809469 h 1594353"/>
              <a:gd name="connsiteX55" fmla="*/ 209862 w 2224673"/>
              <a:gd name="connsiteY55" fmla="*/ 749508 h 1594353"/>
              <a:gd name="connsiteX56" fmla="*/ 149901 w 2224673"/>
              <a:gd name="connsiteY56" fmla="*/ 704537 h 1594353"/>
              <a:gd name="connsiteX57" fmla="*/ 44970 w 2224673"/>
              <a:gd name="connsiteY57" fmla="*/ 614596 h 1594353"/>
              <a:gd name="connsiteX58" fmla="*/ 0 w 2224673"/>
              <a:gd name="connsiteY58" fmla="*/ 509665 h 1594353"/>
              <a:gd name="connsiteX59" fmla="*/ 14990 w 2224673"/>
              <a:gd name="connsiteY59" fmla="*/ 434714 h 1594353"/>
              <a:gd name="connsiteX60" fmla="*/ 59960 w 2224673"/>
              <a:gd name="connsiteY60" fmla="*/ 404734 h 1594353"/>
              <a:gd name="connsiteX61" fmla="*/ 569626 w 2224673"/>
              <a:gd name="connsiteY61" fmla="*/ 389744 h 1594353"/>
              <a:gd name="connsiteX62" fmla="*/ 599606 w 2224673"/>
              <a:gd name="connsiteY62" fmla="*/ 344774 h 1594353"/>
              <a:gd name="connsiteX63" fmla="*/ 584616 w 2224673"/>
              <a:gd name="connsiteY63" fmla="*/ 209862 h 1594353"/>
              <a:gd name="connsiteX64" fmla="*/ 659567 w 2224673"/>
              <a:gd name="connsiteY64" fmla="*/ 164892 h 1594353"/>
              <a:gd name="connsiteX65" fmla="*/ 764498 w 2224673"/>
              <a:gd name="connsiteY65" fmla="*/ 149901 h 1594353"/>
              <a:gd name="connsiteX66" fmla="*/ 749508 w 2224673"/>
              <a:gd name="connsiteY66" fmla="*/ 134911 h 1594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224673" h="1594353">
                <a:moveTo>
                  <a:pt x="569626" y="224852"/>
                </a:moveTo>
                <a:cubicBezTo>
                  <a:pt x="584616" y="214859"/>
                  <a:pt x="600528" y="206126"/>
                  <a:pt x="614596" y="194872"/>
                </a:cubicBezTo>
                <a:cubicBezTo>
                  <a:pt x="625632" y="186043"/>
                  <a:pt x="631936" y="171212"/>
                  <a:pt x="644577" y="164892"/>
                </a:cubicBezTo>
                <a:cubicBezTo>
                  <a:pt x="717059" y="128651"/>
                  <a:pt x="737092" y="139660"/>
                  <a:pt x="809469" y="119921"/>
                </a:cubicBezTo>
                <a:cubicBezTo>
                  <a:pt x="839958" y="111606"/>
                  <a:pt x="869430" y="99934"/>
                  <a:pt x="899410" y="89941"/>
                </a:cubicBezTo>
                <a:cubicBezTo>
                  <a:pt x="914400" y="84944"/>
                  <a:pt x="929051" y="78783"/>
                  <a:pt x="944380" y="74951"/>
                </a:cubicBezTo>
                <a:cubicBezTo>
                  <a:pt x="1018228" y="56488"/>
                  <a:pt x="1053109" y="47208"/>
                  <a:pt x="1139252" y="29980"/>
                </a:cubicBezTo>
                <a:cubicBezTo>
                  <a:pt x="1194032" y="19024"/>
                  <a:pt x="1249180" y="9993"/>
                  <a:pt x="1304144" y="0"/>
                </a:cubicBezTo>
                <a:cubicBezTo>
                  <a:pt x="1344118" y="4997"/>
                  <a:pt x="1385479" y="3414"/>
                  <a:pt x="1424065" y="14990"/>
                </a:cubicBezTo>
                <a:cubicBezTo>
                  <a:pt x="1441867" y="20331"/>
                  <a:pt x="1477971" y="80859"/>
                  <a:pt x="1484026" y="89941"/>
                </a:cubicBezTo>
                <a:cubicBezTo>
                  <a:pt x="1489023" y="114925"/>
                  <a:pt x="1495649" y="139637"/>
                  <a:pt x="1499016" y="164892"/>
                </a:cubicBezTo>
                <a:cubicBezTo>
                  <a:pt x="1505653" y="214668"/>
                  <a:pt x="1501827" y="266076"/>
                  <a:pt x="1514006" y="314793"/>
                </a:cubicBezTo>
                <a:cubicBezTo>
                  <a:pt x="1517434" y="328504"/>
                  <a:pt x="1536147" y="333015"/>
                  <a:pt x="1543987" y="344774"/>
                </a:cubicBezTo>
                <a:cubicBezTo>
                  <a:pt x="1556382" y="363367"/>
                  <a:pt x="1565165" y="384195"/>
                  <a:pt x="1573967" y="404734"/>
                </a:cubicBezTo>
                <a:cubicBezTo>
                  <a:pt x="1580191" y="419258"/>
                  <a:pt x="1581891" y="435572"/>
                  <a:pt x="1588957" y="449705"/>
                </a:cubicBezTo>
                <a:cubicBezTo>
                  <a:pt x="1602783" y="477358"/>
                  <a:pt x="1639044" y="523070"/>
                  <a:pt x="1663908" y="539646"/>
                </a:cubicBezTo>
                <a:cubicBezTo>
                  <a:pt x="1674972" y="547022"/>
                  <a:pt x="1763242" y="569226"/>
                  <a:pt x="1768839" y="569626"/>
                </a:cubicBezTo>
                <a:cubicBezTo>
                  <a:pt x="1888559" y="578177"/>
                  <a:pt x="2008682" y="579619"/>
                  <a:pt x="2128603" y="584616"/>
                </a:cubicBezTo>
                <a:cubicBezTo>
                  <a:pt x="2143593" y="599606"/>
                  <a:pt x="2161814" y="611948"/>
                  <a:pt x="2173573" y="629587"/>
                </a:cubicBezTo>
                <a:cubicBezTo>
                  <a:pt x="2182338" y="642734"/>
                  <a:pt x="2185966" y="658971"/>
                  <a:pt x="2188564" y="674557"/>
                </a:cubicBezTo>
                <a:cubicBezTo>
                  <a:pt x="2196003" y="719189"/>
                  <a:pt x="2196115" y="764837"/>
                  <a:pt x="2203554" y="809469"/>
                </a:cubicBezTo>
                <a:cubicBezTo>
                  <a:pt x="2206152" y="825055"/>
                  <a:pt x="2213547" y="839449"/>
                  <a:pt x="2218544" y="854439"/>
                </a:cubicBezTo>
                <a:cubicBezTo>
                  <a:pt x="2213547" y="924393"/>
                  <a:pt x="2224673" y="997424"/>
                  <a:pt x="2203554" y="1064301"/>
                </a:cubicBezTo>
                <a:cubicBezTo>
                  <a:pt x="2192914" y="1097993"/>
                  <a:pt x="2153587" y="1114268"/>
                  <a:pt x="2128603" y="1139252"/>
                </a:cubicBezTo>
                <a:cubicBezTo>
                  <a:pt x="2077005" y="1190850"/>
                  <a:pt x="2123708" y="1153087"/>
                  <a:pt x="2053652" y="1184223"/>
                </a:cubicBezTo>
                <a:cubicBezTo>
                  <a:pt x="2023022" y="1197836"/>
                  <a:pt x="1995510" y="1218593"/>
                  <a:pt x="1963711" y="1229193"/>
                </a:cubicBezTo>
                <a:cubicBezTo>
                  <a:pt x="1934877" y="1238804"/>
                  <a:pt x="1903574" y="1238222"/>
                  <a:pt x="1873770" y="1244183"/>
                </a:cubicBezTo>
                <a:cubicBezTo>
                  <a:pt x="1853568" y="1248223"/>
                  <a:pt x="1833797" y="1254177"/>
                  <a:pt x="1813810" y="1259174"/>
                </a:cubicBezTo>
                <a:cubicBezTo>
                  <a:pt x="1718872" y="1254177"/>
                  <a:pt x="1622532" y="1261190"/>
                  <a:pt x="1528996" y="1244183"/>
                </a:cubicBezTo>
                <a:cubicBezTo>
                  <a:pt x="1467125" y="1232934"/>
                  <a:pt x="1491435" y="1172850"/>
                  <a:pt x="1469036" y="1139252"/>
                </a:cubicBezTo>
                <a:cubicBezTo>
                  <a:pt x="1459042" y="1124262"/>
                  <a:pt x="1439055" y="1119265"/>
                  <a:pt x="1424065" y="1109272"/>
                </a:cubicBezTo>
                <a:cubicBezTo>
                  <a:pt x="1401044" y="1074740"/>
                  <a:pt x="1397385" y="1049311"/>
                  <a:pt x="1349114" y="1049311"/>
                </a:cubicBezTo>
                <a:cubicBezTo>
                  <a:pt x="1333313" y="1049311"/>
                  <a:pt x="1319134" y="1059304"/>
                  <a:pt x="1304144" y="1064301"/>
                </a:cubicBezTo>
                <a:cubicBezTo>
                  <a:pt x="1294151" y="1074295"/>
                  <a:pt x="1281435" y="1082163"/>
                  <a:pt x="1274164" y="1094282"/>
                </a:cubicBezTo>
                <a:cubicBezTo>
                  <a:pt x="1266034" y="1107831"/>
                  <a:pt x="1260671" y="1123522"/>
                  <a:pt x="1259173" y="1139252"/>
                </a:cubicBezTo>
                <a:cubicBezTo>
                  <a:pt x="1250632" y="1228926"/>
                  <a:pt x="1261849" y="1320745"/>
                  <a:pt x="1244183" y="1409075"/>
                </a:cubicBezTo>
                <a:cubicBezTo>
                  <a:pt x="1238464" y="1437671"/>
                  <a:pt x="1152202" y="1449337"/>
                  <a:pt x="1139252" y="1454046"/>
                </a:cubicBezTo>
                <a:cubicBezTo>
                  <a:pt x="1103489" y="1467051"/>
                  <a:pt x="1068964" y="1483269"/>
                  <a:pt x="1034321" y="1499016"/>
                </a:cubicBezTo>
                <a:cubicBezTo>
                  <a:pt x="1013978" y="1508263"/>
                  <a:pt x="995361" y="1521359"/>
                  <a:pt x="974360" y="1528996"/>
                </a:cubicBezTo>
                <a:cubicBezTo>
                  <a:pt x="864681" y="1568879"/>
                  <a:pt x="867887" y="1555755"/>
                  <a:pt x="749508" y="1573967"/>
                </a:cubicBezTo>
                <a:cubicBezTo>
                  <a:pt x="724326" y="1577841"/>
                  <a:pt x="699541" y="1583960"/>
                  <a:pt x="674557" y="1588957"/>
                </a:cubicBezTo>
                <a:cubicBezTo>
                  <a:pt x="594609" y="1583960"/>
                  <a:pt x="512180" y="1594353"/>
                  <a:pt x="434714" y="1573967"/>
                </a:cubicBezTo>
                <a:cubicBezTo>
                  <a:pt x="410553" y="1567609"/>
                  <a:pt x="410074" y="1528527"/>
                  <a:pt x="389744" y="1514006"/>
                </a:cubicBezTo>
                <a:cubicBezTo>
                  <a:pt x="372979" y="1502031"/>
                  <a:pt x="349770" y="1504013"/>
                  <a:pt x="329783" y="1499016"/>
                </a:cubicBezTo>
                <a:lnTo>
                  <a:pt x="239842" y="1439055"/>
                </a:lnTo>
                <a:lnTo>
                  <a:pt x="194872" y="1409075"/>
                </a:lnTo>
                <a:cubicBezTo>
                  <a:pt x="184878" y="1394085"/>
                  <a:pt x="172948" y="1380219"/>
                  <a:pt x="164891" y="1364105"/>
                </a:cubicBezTo>
                <a:cubicBezTo>
                  <a:pt x="102825" y="1239974"/>
                  <a:pt x="205845" y="1403050"/>
                  <a:pt x="119921" y="1274164"/>
                </a:cubicBezTo>
                <a:cubicBezTo>
                  <a:pt x="128900" y="1193356"/>
                  <a:pt x="106829" y="1136026"/>
                  <a:pt x="179882" y="1094282"/>
                </a:cubicBezTo>
                <a:cubicBezTo>
                  <a:pt x="197769" y="1084061"/>
                  <a:pt x="219855" y="1084289"/>
                  <a:pt x="239842" y="1079292"/>
                </a:cubicBezTo>
                <a:cubicBezTo>
                  <a:pt x="249836" y="1069298"/>
                  <a:pt x="257182" y="1055632"/>
                  <a:pt x="269823" y="1049311"/>
                </a:cubicBezTo>
                <a:cubicBezTo>
                  <a:pt x="298089" y="1035178"/>
                  <a:pt x="359764" y="1019331"/>
                  <a:pt x="359764" y="1019331"/>
                </a:cubicBezTo>
                <a:cubicBezTo>
                  <a:pt x="369757" y="1004341"/>
                  <a:pt x="387509" y="992237"/>
                  <a:pt x="389744" y="974360"/>
                </a:cubicBezTo>
                <a:cubicBezTo>
                  <a:pt x="395361" y="929426"/>
                  <a:pt x="371817" y="886892"/>
                  <a:pt x="344773" y="854439"/>
                </a:cubicBezTo>
                <a:cubicBezTo>
                  <a:pt x="331202" y="838153"/>
                  <a:pt x="316537" y="822484"/>
                  <a:pt x="299803" y="809469"/>
                </a:cubicBezTo>
                <a:cubicBezTo>
                  <a:pt x="271361" y="787348"/>
                  <a:pt x="238687" y="771127"/>
                  <a:pt x="209862" y="749508"/>
                </a:cubicBezTo>
                <a:cubicBezTo>
                  <a:pt x="189875" y="734518"/>
                  <a:pt x="170231" y="719059"/>
                  <a:pt x="149901" y="704537"/>
                </a:cubicBezTo>
                <a:cubicBezTo>
                  <a:pt x="114915" y="679547"/>
                  <a:pt x="65106" y="654867"/>
                  <a:pt x="44970" y="614596"/>
                </a:cubicBezTo>
                <a:cubicBezTo>
                  <a:pt x="7924" y="540503"/>
                  <a:pt x="22056" y="575835"/>
                  <a:pt x="0" y="509665"/>
                </a:cubicBezTo>
                <a:cubicBezTo>
                  <a:pt x="4997" y="484681"/>
                  <a:pt x="2349" y="456836"/>
                  <a:pt x="14990" y="434714"/>
                </a:cubicBezTo>
                <a:cubicBezTo>
                  <a:pt x="23928" y="419072"/>
                  <a:pt x="42003" y="406190"/>
                  <a:pt x="59960" y="404734"/>
                </a:cubicBezTo>
                <a:cubicBezTo>
                  <a:pt x="229366" y="390999"/>
                  <a:pt x="399737" y="394741"/>
                  <a:pt x="569626" y="389744"/>
                </a:cubicBezTo>
                <a:cubicBezTo>
                  <a:pt x="579619" y="374754"/>
                  <a:pt x="598110" y="362728"/>
                  <a:pt x="599606" y="344774"/>
                </a:cubicBezTo>
                <a:cubicBezTo>
                  <a:pt x="603364" y="299683"/>
                  <a:pt x="570307" y="252787"/>
                  <a:pt x="584616" y="209862"/>
                </a:cubicBezTo>
                <a:cubicBezTo>
                  <a:pt x="593830" y="182222"/>
                  <a:pt x="633507" y="177922"/>
                  <a:pt x="659567" y="164892"/>
                </a:cubicBezTo>
                <a:cubicBezTo>
                  <a:pt x="702190" y="143580"/>
                  <a:pt x="715689" y="149901"/>
                  <a:pt x="764498" y="149901"/>
                </a:cubicBezTo>
                <a:lnTo>
                  <a:pt x="749508" y="134911"/>
                </a:ln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357158" y="1000108"/>
            <a:ext cx="1822667" cy="3063773"/>
          </a:xfrm>
          <a:custGeom>
            <a:avLst/>
            <a:gdLst>
              <a:gd name="connsiteX0" fmla="*/ 910837 w 1822667"/>
              <a:gd name="connsiteY0" fmla="*/ 15755 h 3063773"/>
              <a:gd name="connsiteX1" fmla="*/ 865867 w 1822667"/>
              <a:gd name="connsiteY1" fmla="*/ 765 h 3063773"/>
              <a:gd name="connsiteX2" fmla="*/ 820896 w 1822667"/>
              <a:gd name="connsiteY2" fmla="*/ 15755 h 3063773"/>
              <a:gd name="connsiteX3" fmla="*/ 700975 w 1822667"/>
              <a:gd name="connsiteY3" fmla="*/ 45736 h 3063773"/>
              <a:gd name="connsiteX4" fmla="*/ 656005 w 1822667"/>
              <a:gd name="connsiteY4" fmla="*/ 75716 h 3063773"/>
              <a:gd name="connsiteX5" fmla="*/ 506103 w 1822667"/>
              <a:gd name="connsiteY5" fmla="*/ 105696 h 3063773"/>
              <a:gd name="connsiteX6" fmla="*/ 461133 w 1822667"/>
              <a:gd name="connsiteY6" fmla="*/ 120686 h 3063773"/>
              <a:gd name="connsiteX7" fmla="*/ 356201 w 1822667"/>
              <a:gd name="connsiteY7" fmla="*/ 180647 h 3063773"/>
              <a:gd name="connsiteX8" fmla="*/ 266260 w 1822667"/>
              <a:gd name="connsiteY8" fmla="*/ 210627 h 3063773"/>
              <a:gd name="connsiteX9" fmla="*/ 176319 w 1822667"/>
              <a:gd name="connsiteY9" fmla="*/ 255598 h 3063773"/>
              <a:gd name="connsiteX10" fmla="*/ 146339 w 1822667"/>
              <a:gd name="connsiteY10" fmla="*/ 300568 h 3063773"/>
              <a:gd name="connsiteX11" fmla="*/ 101369 w 1822667"/>
              <a:gd name="connsiteY11" fmla="*/ 345539 h 3063773"/>
              <a:gd name="connsiteX12" fmla="*/ 71388 w 1822667"/>
              <a:gd name="connsiteY12" fmla="*/ 450470 h 3063773"/>
              <a:gd name="connsiteX13" fmla="*/ 56398 w 1822667"/>
              <a:gd name="connsiteY13" fmla="*/ 495440 h 3063773"/>
              <a:gd name="connsiteX14" fmla="*/ 26418 w 1822667"/>
              <a:gd name="connsiteY14" fmla="*/ 525421 h 3063773"/>
              <a:gd name="connsiteX15" fmla="*/ 11428 w 1822667"/>
              <a:gd name="connsiteY15" fmla="*/ 570391 h 3063773"/>
              <a:gd name="connsiteX16" fmla="*/ 41408 w 1822667"/>
              <a:gd name="connsiteY16" fmla="*/ 1394850 h 3063773"/>
              <a:gd name="connsiteX17" fmla="*/ 86378 w 1822667"/>
              <a:gd name="connsiteY17" fmla="*/ 2099388 h 3063773"/>
              <a:gd name="connsiteX18" fmla="*/ 131349 w 1822667"/>
              <a:gd name="connsiteY18" fmla="*/ 2339231 h 3063773"/>
              <a:gd name="connsiteX19" fmla="*/ 176319 w 1822667"/>
              <a:gd name="connsiteY19" fmla="*/ 2534103 h 3063773"/>
              <a:gd name="connsiteX20" fmla="*/ 191310 w 1822667"/>
              <a:gd name="connsiteY20" fmla="*/ 2579073 h 3063773"/>
              <a:gd name="connsiteX21" fmla="*/ 266260 w 1822667"/>
              <a:gd name="connsiteY21" fmla="*/ 2669014 h 3063773"/>
              <a:gd name="connsiteX22" fmla="*/ 356201 w 1822667"/>
              <a:gd name="connsiteY22" fmla="*/ 2803926 h 3063773"/>
              <a:gd name="connsiteX23" fmla="*/ 386182 w 1822667"/>
              <a:gd name="connsiteY23" fmla="*/ 2848896 h 3063773"/>
              <a:gd name="connsiteX24" fmla="*/ 431152 w 1822667"/>
              <a:gd name="connsiteY24" fmla="*/ 2863886 h 3063773"/>
              <a:gd name="connsiteX25" fmla="*/ 566064 w 1822667"/>
              <a:gd name="connsiteY25" fmla="*/ 2938837 h 3063773"/>
              <a:gd name="connsiteX26" fmla="*/ 1015769 w 1822667"/>
              <a:gd name="connsiteY26" fmla="*/ 2923847 h 3063773"/>
              <a:gd name="connsiteX27" fmla="*/ 1060739 w 1822667"/>
              <a:gd name="connsiteY27" fmla="*/ 2893867 h 3063773"/>
              <a:gd name="connsiteX28" fmla="*/ 1120700 w 1822667"/>
              <a:gd name="connsiteY28" fmla="*/ 2803926 h 3063773"/>
              <a:gd name="connsiteX29" fmla="*/ 1105710 w 1822667"/>
              <a:gd name="connsiteY29" fmla="*/ 2609054 h 3063773"/>
              <a:gd name="connsiteX30" fmla="*/ 1105710 w 1822667"/>
              <a:gd name="connsiteY30" fmla="*/ 2429172 h 3063773"/>
              <a:gd name="connsiteX31" fmla="*/ 1240621 w 1822667"/>
              <a:gd name="connsiteY31" fmla="*/ 2324240 h 3063773"/>
              <a:gd name="connsiteX32" fmla="*/ 1375533 w 1822667"/>
              <a:gd name="connsiteY32" fmla="*/ 2219309 h 3063773"/>
              <a:gd name="connsiteX33" fmla="*/ 1420503 w 1822667"/>
              <a:gd name="connsiteY33" fmla="*/ 2189329 h 3063773"/>
              <a:gd name="connsiteX34" fmla="*/ 1450483 w 1822667"/>
              <a:gd name="connsiteY34" fmla="*/ 2084398 h 3063773"/>
              <a:gd name="connsiteX35" fmla="*/ 1435493 w 1822667"/>
              <a:gd name="connsiteY35" fmla="*/ 1889526 h 3063773"/>
              <a:gd name="connsiteX36" fmla="*/ 1360542 w 1822667"/>
              <a:gd name="connsiteY36" fmla="*/ 1814575 h 3063773"/>
              <a:gd name="connsiteX37" fmla="*/ 1315572 w 1822667"/>
              <a:gd name="connsiteY37" fmla="*/ 1769604 h 3063773"/>
              <a:gd name="connsiteX38" fmla="*/ 1255611 w 1822667"/>
              <a:gd name="connsiteY38" fmla="*/ 1754614 h 3063773"/>
              <a:gd name="connsiteX39" fmla="*/ 1210641 w 1822667"/>
              <a:gd name="connsiteY39" fmla="*/ 1739624 h 3063773"/>
              <a:gd name="connsiteX40" fmla="*/ 820896 w 1822667"/>
              <a:gd name="connsiteY40" fmla="*/ 1724634 h 3063773"/>
              <a:gd name="connsiteX41" fmla="*/ 730955 w 1822667"/>
              <a:gd name="connsiteY41" fmla="*/ 1679663 h 3063773"/>
              <a:gd name="connsiteX42" fmla="*/ 670995 w 1822667"/>
              <a:gd name="connsiteY42" fmla="*/ 1664673 h 3063773"/>
              <a:gd name="connsiteX43" fmla="*/ 626024 w 1822667"/>
              <a:gd name="connsiteY43" fmla="*/ 1619703 h 3063773"/>
              <a:gd name="connsiteX44" fmla="*/ 611034 w 1822667"/>
              <a:gd name="connsiteY44" fmla="*/ 1574732 h 3063773"/>
              <a:gd name="connsiteX45" fmla="*/ 581054 w 1822667"/>
              <a:gd name="connsiteY45" fmla="*/ 1529762 h 3063773"/>
              <a:gd name="connsiteX46" fmla="*/ 596044 w 1822667"/>
              <a:gd name="connsiteY46" fmla="*/ 1364870 h 3063773"/>
              <a:gd name="connsiteX47" fmla="*/ 641014 w 1822667"/>
              <a:gd name="connsiteY47" fmla="*/ 1334890 h 3063773"/>
              <a:gd name="connsiteX48" fmla="*/ 670995 w 1822667"/>
              <a:gd name="connsiteY48" fmla="*/ 1304909 h 3063773"/>
              <a:gd name="connsiteX49" fmla="*/ 745946 w 1822667"/>
              <a:gd name="connsiteY49" fmla="*/ 1274929 h 3063773"/>
              <a:gd name="connsiteX50" fmla="*/ 895847 w 1822667"/>
              <a:gd name="connsiteY50" fmla="*/ 1244949 h 3063773"/>
              <a:gd name="connsiteX51" fmla="*/ 1030759 w 1822667"/>
              <a:gd name="connsiteY51" fmla="*/ 1169998 h 3063773"/>
              <a:gd name="connsiteX52" fmla="*/ 1210641 w 1822667"/>
              <a:gd name="connsiteY52" fmla="*/ 1140018 h 3063773"/>
              <a:gd name="connsiteX53" fmla="*/ 1255611 w 1822667"/>
              <a:gd name="connsiteY53" fmla="*/ 1125027 h 3063773"/>
              <a:gd name="connsiteX54" fmla="*/ 1315572 w 1822667"/>
              <a:gd name="connsiteY54" fmla="*/ 1095047 h 3063773"/>
              <a:gd name="connsiteX55" fmla="*/ 1390523 w 1822667"/>
              <a:gd name="connsiteY55" fmla="*/ 1080057 h 3063773"/>
              <a:gd name="connsiteX56" fmla="*/ 1450483 w 1822667"/>
              <a:gd name="connsiteY56" fmla="*/ 1065067 h 3063773"/>
              <a:gd name="connsiteX57" fmla="*/ 1615375 w 1822667"/>
              <a:gd name="connsiteY57" fmla="*/ 1005106 h 3063773"/>
              <a:gd name="connsiteX58" fmla="*/ 1705316 w 1822667"/>
              <a:gd name="connsiteY58" fmla="*/ 975126 h 3063773"/>
              <a:gd name="connsiteX59" fmla="*/ 1765277 w 1822667"/>
              <a:gd name="connsiteY59" fmla="*/ 855204 h 3063773"/>
              <a:gd name="connsiteX60" fmla="*/ 1765277 w 1822667"/>
              <a:gd name="connsiteY60" fmla="*/ 855204 h 3063773"/>
              <a:gd name="connsiteX61" fmla="*/ 1795257 w 1822667"/>
              <a:gd name="connsiteY61" fmla="*/ 810234 h 3063773"/>
              <a:gd name="connsiteX62" fmla="*/ 1795257 w 1822667"/>
              <a:gd name="connsiteY62" fmla="*/ 555401 h 3063773"/>
              <a:gd name="connsiteX63" fmla="*/ 1765277 w 1822667"/>
              <a:gd name="connsiteY63" fmla="*/ 465460 h 3063773"/>
              <a:gd name="connsiteX64" fmla="*/ 1720306 w 1822667"/>
              <a:gd name="connsiteY64" fmla="*/ 375519 h 3063773"/>
              <a:gd name="connsiteX65" fmla="*/ 1705316 w 1822667"/>
              <a:gd name="connsiteY65" fmla="*/ 330549 h 3063773"/>
              <a:gd name="connsiteX66" fmla="*/ 1630365 w 1822667"/>
              <a:gd name="connsiteY66" fmla="*/ 255598 h 3063773"/>
              <a:gd name="connsiteX67" fmla="*/ 1615375 w 1822667"/>
              <a:gd name="connsiteY67" fmla="*/ 210627 h 3063773"/>
              <a:gd name="connsiteX68" fmla="*/ 1480464 w 1822667"/>
              <a:gd name="connsiteY68" fmla="*/ 120686 h 3063773"/>
              <a:gd name="connsiteX69" fmla="*/ 1450483 w 1822667"/>
              <a:gd name="connsiteY69" fmla="*/ 90706 h 3063773"/>
              <a:gd name="connsiteX70" fmla="*/ 1405513 w 1822667"/>
              <a:gd name="connsiteY70" fmla="*/ 75716 h 3063773"/>
              <a:gd name="connsiteX71" fmla="*/ 1180660 w 1822667"/>
              <a:gd name="connsiteY71" fmla="*/ 45736 h 3063773"/>
              <a:gd name="connsiteX72" fmla="*/ 910837 w 1822667"/>
              <a:gd name="connsiteY72" fmla="*/ 15755 h 306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822667" h="3063773">
                <a:moveTo>
                  <a:pt x="910837" y="15755"/>
                </a:moveTo>
                <a:cubicBezTo>
                  <a:pt x="858371" y="8260"/>
                  <a:pt x="881668" y="765"/>
                  <a:pt x="865867" y="765"/>
                </a:cubicBezTo>
                <a:cubicBezTo>
                  <a:pt x="850066" y="765"/>
                  <a:pt x="836140" y="11597"/>
                  <a:pt x="820896" y="15755"/>
                </a:cubicBezTo>
                <a:cubicBezTo>
                  <a:pt x="781144" y="26597"/>
                  <a:pt x="740949" y="35742"/>
                  <a:pt x="700975" y="45736"/>
                </a:cubicBezTo>
                <a:cubicBezTo>
                  <a:pt x="685985" y="55729"/>
                  <a:pt x="673224" y="70418"/>
                  <a:pt x="656005" y="75716"/>
                </a:cubicBezTo>
                <a:cubicBezTo>
                  <a:pt x="607301" y="90702"/>
                  <a:pt x="555755" y="94238"/>
                  <a:pt x="506103" y="105696"/>
                </a:cubicBezTo>
                <a:cubicBezTo>
                  <a:pt x="490707" y="109249"/>
                  <a:pt x="476123" y="115689"/>
                  <a:pt x="461133" y="120686"/>
                </a:cubicBezTo>
                <a:cubicBezTo>
                  <a:pt x="420568" y="147730"/>
                  <a:pt x="403750" y="161628"/>
                  <a:pt x="356201" y="180647"/>
                </a:cubicBezTo>
                <a:cubicBezTo>
                  <a:pt x="326859" y="192384"/>
                  <a:pt x="266260" y="210627"/>
                  <a:pt x="266260" y="210627"/>
                </a:cubicBezTo>
                <a:cubicBezTo>
                  <a:pt x="158547" y="318343"/>
                  <a:pt x="342069" y="145099"/>
                  <a:pt x="176319" y="255598"/>
                </a:cubicBezTo>
                <a:cubicBezTo>
                  <a:pt x="161329" y="265591"/>
                  <a:pt x="157872" y="286728"/>
                  <a:pt x="146339" y="300568"/>
                </a:cubicBezTo>
                <a:cubicBezTo>
                  <a:pt x="132768" y="316854"/>
                  <a:pt x="116359" y="330549"/>
                  <a:pt x="101369" y="345539"/>
                </a:cubicBezTo>
                <a:cubicBezTo>
                  <a:pt x="65433" y="453341"/>
                  <a:pt x="109025" y="318739"/>
                  <a:pt x="71388" y="450470"/>
                </a:cubicBezTo>
                <a:cubicBezTo>
                  <a:pt x="67047" y="465663"/>
                  <a:pt x="64527" y="481891"/>
                  <a:pt x="56398" y="495440"/>
                </a:cubicBezTo>
                <a:cubicBezTo>
                  <a:pt x="49127" y="507559"/>
                  <a:pt x="36411" y="515427"/>
                  <a:pt x="26418" y="525421"/>
                </a:cubicBezTo>
                <a:cubicBezTo>
                  <a:pt x="21421" y="540411"/>
                  <a:pt x="11428" y="554590"/>
                  <a:pt x="11428" y="570391"/>
                </a:cubicBezTo>
                <a:cubicBezTo>
                  <a:pt x="11428" y="1188428"/>
                  <a:pt x="0" y="1063586"/>
                  <a:pt x="41408" y="1394850"/>
                </a:cubicBezTo>
                <a:cubicBezTo>
                  <a:pt x="63880" y="1844287"/>
                  <a:pt x="48025" y="1575236"/>
                  <a:pt x="86378" y="2099388"/>
                </a:cubicBezTo>
                <a:cubicBezTo>
                  <a:pt x="102796" y="2323767"/>
                  <a:pt x="51694" y="2259574"/>
                  <a:pt x="131349" y="2339231"/>
                </a:cubicBezTo>
                <a:cubicBezTo>
                  <a:pt x="143239" y="2398679"/>
                  <a:pt x="158242" y="2479877"/>
                  <a:pt x="176319" y="2534103"/>
                </a:cubicBezTo>
                <a:cubicBezTo>
                  <a:pt x="181316" y="2549093"/>
                  <a:pt x="184244" y="2564940"/>
                  <a:pt x="191310" y="2579073"/>
                </a:cubicBezTo>
                <a:cubicBezTo>
                  <a:pt x="223452" y="2643357"/>
                  <a:pt x="219843" y="2609335"/>
                  <a:pt x="266260" y="2669014"/>
                </a:cubicBezTo>
                <a:cubicBezTo>
                  <a:pt x="266279" y="2669039"/>
                  <a:pt x="341202" y="2781428"/>
                  <a:pt x="356201" y="2803926"/>
                </a:cubicBezTo>
                <a:cubicBezTo>
                  <a:pt x="366194" y="2818916"/>
                  <a:pt x="369091" y="2843199"/>
                  <a:pt x="386182" y="2848896"/>
                </a:cubicBezTo>
                <a:lnTo>
                  <a:pt x="431152" y="2863886"/>
                </a:lnTo>
                <a:cubicBezTo>
                  <a:pt x="534240" y="2932612"/>
                  <a:pt x="486910" y="2912453"/>
                  <a:pt x="566064" y="2938837"/>
                </a:cubicBezTo>
                <a:cubicBezTo>
                  <a:pt x="715966" y="2933840"/>
                  <a:pt x="866400" y="2937426"/>
                  <a:pt x="1015769" y="2923847"/>
                </a:cubicBezTo>
                <a:cubicBezTo>
                  <a:pt x="1033711" y="2922216"/>
                  <a:pt x="1049485" y="2907935"/>
                  <a:pt x="1060739" y="2893867"/>
                </a:cubicBezTo>
                <a:cubicBezTo>
                  <a:pt x="1234269" y="2676952"/>
                  <a:pt x="860848" y="3063773"/>
                  <a:pt x="1120700" y="2803926"/>
                </a:cubicBezTo>
                <a:cubicBezTo>
                  <a:pt x="1115703" y="2738969"/>
                  <a:pt x="1117032" y="2673212"/>
                  <a:pt x="1105710" y="2609054"/>
                </a:cubicBezTo>
                <a:cubicBezTo>
                  <a:pt x="1084258" y="2487492"/>
                  <a:pt x="1020605" y="2616402"/>
                  <a:pt x="1105710" y="2429172"/>
                </a:cubicBezTo>
                <a:cubicBezTo>
                  <a:pt x="1122021" y="2393288"/>
                  <a:pt x="1225057" y="2337210"/>
                  <a:pt x="1240621" y="2324240"/>
                </a:cubicBezTo>
                <a:cubicBezTo>
                  <a:pt x="1375439" y="2211892"/>
                  <a:pt x="1277778" y="2251893"/>
                  <a:pt x="1375533" y="2219309"/>
                </a:cubicBezTo>
                <a:cubicBezTo>
                  <a:pt x="1390523" y="2209316"/>
                  <a:pt x="1409249" y="2203397"/>
                  <a:pt x="1420503" y="2189329"/>
                </a:cubicBezTo>
                <a:cubicBezTo>
                  <a:pt x="1428322" y="2179555"/>
                  <a:pt x="1449504" y="2088315"/>
                  <a:pt x="1450483" y="2084398"/>
                </a:cubicBezTo>
                <a:cubicBezTo>
                  <a:pt x="1445486" y="2019441"/>
                  <a:pt x="1447499" y="1953559"/>
                  <a:pt x="1435493" y="1889526"/>
                </a:cubicBezTo>
                <a:cubicBezTo>
                  <a:pt x="1427350" y="1846095"/>
                  <a:pt x="1388673" y="1838018"/>
                  <a:pt x="1360542" y="1814575"/>
                </a:cubicBezTo>
                <a:cubicBezTo>
                  <a:pt x="1344256" y="1801004"/>
                  <a:pt x="1333978" y="1780122"/>
                  <a:pt x="1315572" y="1769604"/>
                </a:cubicBezTo>
                <a:cubicBezTo>
                  <a:pt x="1297684" y="1759382"/>
                  <a:pt x="1275420" y="1760274"/>
                  <a:pt x="1255611" y="1754614"/>
                </a:cubicBezTo>
                <a:cubicBezTo>
                  <a:pt x="1240418" y="1750273"/>
                  <a:pt x="1226404" y="1740711"/>
                  <a:pt x="1210641" y="1739624"/>
                </a:cubicBezTo>
                <a:cubicBezTo>
                  <a:pt x="1080938" y="1730679"/>
                  <a:pt x="950811" y="1729631"/>
                  <a:pt x="820896" y="1724634"/>
                </a:cubicBezTo>
                <a:cubicBezTo>
                  <a:pt x="790916" y="1709644"/>
                  <a:pt x="762077" y="1692112"/>
                  <a:pt x="730955" y="1679663"/>
                </a:cubicBezTo>
                <a:cubicBezTo>
                  <a:pt x="711827" y="1672012"/>
                  <a:pt x="688882" y="1674894"/>
                  <a:pt x="670995" y="1664673"/>
                </a:cubicBezTo>
                <a:cubicBezTo>
                  <a:pt x="652589" y="1654155"/>
                  <a:pt x="641014" y="1634693"/>
                  <a:pt x="626024" y="1619703"/>
                </a:cubicBezTo>
                <a:cubicBezTo>
                  <a:pt x="621027" y="1604713"/>
                  <a:pt x="618100" y="1588865"/>
                  <a:pt x="611034" y="1574732"/>
                </a:cubicBezTo>
                <a:cubicBezTo>
                  <a:pt x="602977" y="1558618"/>
                  <a:pt x="582338" y="1547732"/>
                  <a:pt x="581054" y="1529762"/>
                </a:cubicBezTo>
                <a:cubicBezTo>
                  <a:pt x="577122" y="1474712"/>
                  <a:pt x="579813" y="1417620"/>
                  <a:pt x="596044" y="1364870"/>
                </a:cubicBezTo>
                <a:cubicBezTo>
                  <a:pt x="601342" y="1347651"/>
                  <a:pt x="626946" y="1346144"/>
                  <a:pt x="641014" y="1334890"/>
                </a:cubicBezTo>
                <a:cubicBezTo>
                  <a:pt x="652050" y="1326061"/>
                  <a:pt x="658724" y="1311921"/>
                  <a:pt x="670995" y="1304909"/>
                </a:cubicBezTo>
                <a:cubicBezTo>
                  <a:pt x="694358" y="1291559"/>
                  <a:pt x="720419" y="1283438"/>
                  <a:pt x="745946" y="1274929"/>
                </a:cubicBezTo>
                <a:cubicBezTo>
                  <a:pt x="790670" y="1260021"/>
                  <a:pt x="851563" y="1252330"/>
                  <a:pt x="895847" y="1244949"/>
                </a:cubicBezTo>
                <a:cubicBezTo>
                  <a:pt x="972465" y="1183654"/>
                  <a:pt x="949044" y="1185319"/>
                  <a:pt x="1030759" y="1169998"/>
                </a:cubicBezTo>
                <a:cubicBezTo>
                  <a:pt x="1090506" y="1158796"/>
                  <a:pt x="1210641" y="1140018"/>
                  <a:pt x="1210641" y="1140018"/>
                </a:cubicBezTo>
                <a:cubicBezTo>
                  <a:pt x="1225631" y="1135021"/>
                  <a:pt x="1241088" y="1131251"/>
                  <a:pt x="1255611" y="1125027"/>
                </a:cubicBezTo>
                <a:cubicBezTo>
                  <a:pt x="1276150" y="1116224"/>
                  <a:pt x="1294373" y="1102113"/>
                  <a:pt x="1315572" y="1095047"/>
                </a:cubicBezTo>
                <a:cubicBezTo>
                  <a:pt x="1339743" y="1086990"/>
                  <a:pt x="1365651" y="1085584"/>
                  <a:pt x="1390523" y="1080057"/>
                </a:cubicBezTo>
                <a:cubicBezTo>
                  <a:pt x="1410634" y="1075588"/>
                  <a:pt x="1430496" y="1070064"/>
                  <a:pt x="1450483" y="1065067"/>
                </a:cubicBezTo>
                <a:cubicBezTo>
                  <a:pt x="1578583" y="988206"/>
                  <a:pt x="1468438" y="1041840"/>
                  <a:pt x="1615375" y="1005106"/>
                </a:cubicBezTo>
                <a:cubicBezTo>
                  <a:pt x="1646033" y="997441"/>
                  <a:pt x="1705316" y="975126"/>
                  <a:pt x="1705316" y="975126"/>
                </a:cubicBezTo>
                <a:cubicBezTo>
                  <a:pt x="1757642" y="922799"/>
                  <a:pt x="1730827" y="958553"/>
                  <a:pt x="1765277" y="855204"/>
                </a:cubicBezTo>
                <a:lnTo>
                  <a:pt x="1765277" y="855204"/>
                </a:lnTo>
                <a:lnTo>
                  <a:pt x="1795257" y="810234"/>
                </a:lnTo>
                <a:cubicBezTo>
                  <a:pt x="1822667" y="700592"/>
                  <a:pt x="1822517" y="728052"/>
                  <a:pt x="1795257" y="555401"/>
                </a:cubicBezTo>
                <a:cubicBezTo>
                  <a:pt x="1790328" y="524186"/>
                  <a:pt x="1772941" y="496118"/>
                  <a:pt x="1765277" y="465460"/>
                </a:cubicBezTo>
                <a:cubicBezTo>
                  <a:pt x="1746859" y="391788"/>
                  <a:pt x="1764855" y="420067"/>
                  <a:pt x="1720306" y="375519"/>
                </a:cubicBezTo>
                <a:cubicBezTo>
                  <a:pt x="1715309" y="360529"/>
                  <a:pt x="1714797" y="343190"/>
                  <a:pt x="1705316" y="330549"/>
                </a:cubicBezTo>
                <a:cubicBezTo>
                  <a:pt x="1684117" y="302283"/>
                  <a:pt x="1630365" y="255598"/>
                  <a:pt x="1630365" y="255598"/>
                </a:cubicBezTo>
                <a:cubicBezTo>
                  <a:pt x="1625368" y="240608"/>
                  <a:pt x="1625491" y="222766"/>
                  <a:pt x="1615375" y="210627"/>
                </a:cubicBezTo>
                <a:cubicBezTo>
                  <a:pt x="1589812" y="179951"/>
                  <a:pt x="1509541" y="141455"/>
                  <a:pt x="1480464" y="120686"/>
                </a:cubicBezTo>
                <a:cubicBezTo>
                  <a:pt x="1468964" y="112471"/>
                  <a:pt x="1462602" y="97977"/>
                  <a:pt x="1450483" y="90706"/>
                </a:cubicBezTo>
                <a:cubicBezTo>
                  <a:pt x="1436934" y="82577"/>
                  <a:pt x="1421099" y="78314"/>
                  <a:pt x="1405513" y="75716"/>
                </a:cubicBezTo>
                <a:cubicBezTo>
                  <a:pt x="1330928" y="63285"/>
                  <a:pt x="1255156" y="58692"/>
                  <a:pt x="1180660" y="45736"/>
                </a:cubicBezTo>
                <a:cubicBezTo>
                  <a:pt x="917680" y="0"/>
                  <a:pt x="963303" y="23250"/>
                  <a:pt x="910837" y="15755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051050" y="620713"/>
            <a:ext cx="5149850" cy="612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latin typeface="Century Gothic"/>
              </a:rPr>
              <a:t>ВИДЫ ЛИНИЙ</a:t>
            </a: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719138" y="2095500"/>
            <a:ext cx="1512887" cy="541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790575" y="3117850"/>
            <a:ext cx="1609725" cy="1079500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97" y="28"/>
              </a:cxn>
              <a:cxn ang="0">
                <a:pos x="21" y="94"/>
              </a:cxn>
              <a:cxn ang="0">
                <a:pos x="87" y="444"/>
              </a:cxn>
              <a:cxn ang="0">
                <a:pos x="154" y="548"/>
              </a:cxn>
              <a:cxn ang="0">
                <a:pos x="607" y="614"/>
              </a:cxn>
              <a:cxn ang="0">
                <a:pos x="701" y="652"/>
              </a:cxn>
              <a:cxn ang="0">
                <a:pos x="777" y="680"/>
              </a:cxn>
              <a:cxn ang="0">
                <a:pos x="862" y="652"/>
              </a:cxn>
              <a:cxn ang="0">
                <a:pos x="928" y="586"/>
              </a:cxn>
              <a:cxn ang="0">
                <a:pos x="966" y="472"/>
              </a:cxn>
              <a:cxn ang="0">
                <a:pos x="994" y="463"/>
              </a:cxn>
              <a:cxn ang="0">
                <a:pos x="928" y="340"/>
              </a:cxn>
              <a:cxn ang="0">
                <a:pos x="560" y="274"/>
              </a:cxn>
              <a:cxn ang="0">
                <a:pos x="503" y="189"/>
              </a:cxn>
              <a:cxn ang="0">
                <a:pos x="475" y="76"/>
              </a:cxn>
              <a:cxn ang="0">
                <a:pos x="380" y="0"/>
              </a:cxn>
            </a:cxnLst>
            <a:rect l="0" t="0" r="r" b="b"/>
            <a:pathLst>
              <a:path w="1014" h="680">
                <a:moveTo>
                  <a:pt x="380" y="0"/>
                </a:moveTo>
                <a:cubicBezTo>
                  <a:pt x="286" y="10"/>
                  <a:pt x="192" y="20"/>
                  <a:pt x="97" y="28"/>
                </a:cubicBezTo>
                <a:cubicBezTo>
                  <a:pt x="31" y="72"/>
                  <a:pt x="53" y="47"/>
                  <a:pt x="21" y="94"/>
                </a:cubicBezTo>
                <a:cubicBezTo>
                  <a:pt x="0" y="208"/>
                  <a:pt x="3" y="358"/>
                  <a:pt x="87" y="444"/>
                </a:cubicBezTo>
                <a:cubicBezTo>
                  <a:pt x="99" y="477"/>
                  <a:pt x="119" y="542"/>
                  <a:pt x="154" y="548"/>
                </a:cubicBezTo>
                <a:cubicBezTo>
                  <a:pt x="310" y="573"/>
                  <a:pt x="447" y="599"/>
                  <a:pt x="607" y="614"/>
                </a:cubicBezTo>
                <a:cubicBezTo>
                  <a:pt x="668" y="645"/>
                  <a:pt x="623" y="624"/>
                  <a:pt x="701" y="652"/>
                </a:cubicBezTo>
                <a:cubicBezTo>
                  <a:pt x="726" y="661"/>
                  <a:pt x="777" y="680"/>
                  <a:pt x="777" y="680"/>
                </a:cubicBezTo>
                <a:cubicBezTo>
                  <a:pt x="805" y="671"/>
                  <a:pt x="834" y="661"/>
                  <a:pt x="862" y="652"/>
                </a:cubicBezTo>
                <a:cubicBezTo>
                  <a:pt x="892" y="642"/>
                  <a:pt x="928" y="586"/>
                  <a:pt x="928" y="586"/>
                </a:cubicBezTo>
                <a:cubicBezTo>
                  <a:pt x="905" y="506"/>
                  <a:pt x="887" y="501"/>
                  <a:pt x="966" y="472"/>
                </a:cubicBezTo>
                <a:cubicBezTo>
                  <a:pt x="975" y="469"/>
                  <a:pt x="985" y="466"/>
                  <a:pt x="994" y="463"/>
                </a:cubicBezTo>
                <a:cubicBezTo>
                  <a:pt x="1014" y="398"/>
                  <a:pt x="990" y="360"/>
                  <a:pt x="928" y="340"/>
                </a:cubicBezTo>
                <a:cubicBezTo>
                  <a:pt x="828" y="240"/>
                  <a:pt x="702" y="279"/>
                  <a:pt x="560" y="274"/>
                </a:cubicBezTo>
                <a:cubicBezTo>
                  <a:pt x="530" y="245"/>
                  <a:pt x="526" y="222"/>
                  <a:pt x="503" y="189"/>
                </a:cubicBezTo>
                <a:cubicBezTo>
                  <a:pt x="499" y="158"/>
                  <a:pt x="505" y="103"/>
                  <a:pt x="475" y="76"/>
                </a:cubicBezTo>
                <a:cubicBezTo>
                  <a:pt x="441" y="46"/>
                  <a:pt x="401" y="39"/>
                  <a:pt x="38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554038" y="4946650"/>
            <a:ext cx="1919287" cy="765175"/>
          </a:xfrm>
          <a:custGeom>
            <a:avLst/>
            <a:gdLst/>
            <a:ahLst/>
            <a:cxnLst>
              <a:cxn ang="0">
                <a:pos x="1209" y="19"/>
              </a:cxn>
              <a:cxn ang="0">
                <a:pos x="964" y="10"/>
              </a:cxn>
              <a:cxn ang="0">
                <a:pos x="897" y="94"/>
              </a:cxn>
              <a:cxn ang="0">
                <a:pos x="888" y="283"/>
              </a:cxn>
              <a:cxn ang="0">
                <a:pos x="737" y="368"/>
              </a:cxn>
              <a:cxn ang="0">
                <a:pos x="624" y="453"/>
              </a:cxn>
              <a:cxn ang="0">
                <a:pos x="548" y="482"/>
              </a:cxn>
              <a:cxn ang="0">
                <a:pos x="473" y="444"/>
              </a:cxn>
              <a:cxn ang="0">
                <a:pos x="425" y="387"/>
              </a:cxn>
              <a:cxn ang="0">
                <a:pos x="312" y="368"/>
              </a:cxn>
              <a:cxn ang="0">
                <a:pos x="255" y="349"/>
              </a:cxn>
              <a:cxn ang="0">
                <a:pos x="199" y="331"/>
              </a:cxn>
              <a:cxn ang="0">
                <a:pos x="170" y="321"/>
              </a:cxn>
              <a:cxn ang="0">
                <a:pos x="85" y="255"/>
              </a:cxn>
              <a:cxn ang="0">
                <a:pos x="48" y="264"/>
              </a:cxn>
              <a:cxn ang="0">
                <a:pos x="29" y="321"/>
              </a:cxn>
              <a:cxn ang="0">
                <a:pos x="0" y="406"/>
              </a:cxn>
            </a:cxnLst>
            <a:rect l="0" t="0" r="r" b="b"/>
            <a:pathLst>
              <a:path w="1209" h="482">
                <a:moveTo>
                  <a:pt x="1209" y="19"/>
                </a:moveTo>
                <a:cubicBezTo>
                  <a:pt x="1099" y="9"/>
                  <a:pt x="1081" y="0"/>
                  <a:pt x="964" y="10"/>
                </a:cubicBezTo>
                <a:cubicBezTo>
                  <a:pt x="900" y="73"/>
                  <a:pt x="916" y="41"/>
                  <a:pt x="897" y="94"/>
                </a:cubicBezTo>
                <a:cubicBezTo>
                  <a:pt x="894" y="157"/>
                  <a:pt x="906" y="222"/>
                  <a:pt x="888" y="283"/>
                </a:cubicBezTo>
                <a:cubicBezTo>
                  <a:pt x="882" y="304"/>
                  <a:pt x="751" y="363"/>
                  <a:pt x="737" y="368"/>
                </a:cubicBezTo>
                <a:cubicBezTo>
                  <a:pt x="704" y="393"/>
                  <a:pt x="660" y="434"/>
                  <a:pt x="624" y="453"/>
                </a:cubicBezTo>
                <a:cubicBezTo>
                  <a:pt x="600" y="466"/>
                  <a:pt x="548" y="482"/>
                  <a:pt x="548" y="482"/>
                </a:cubicBezTo>
                <a:cubicBezTo>
                  <a:pt x="524" y="472"/>
                  <a:pt x="492" y="463"/>
                  <a:pt x="473" y="444"/>
                </a:cubicBezTo>
                <a:cubicBezTo>
                  <a:pt x="447" y="418"/>
                  <a:pt x="461" y="408"/>
                  <a:pt x="425" y="387"/>
                </a:cubicBezTo>
                <a:cubicBezTo>
                  <a:pt x="392" y="368"/>
                  <a:pt x="350" y="373"/>
                  <a:pt x="312" y="368"/>
                </a:cubicBezTo>
                <a:cubicBezTo>
                  <a:pt x="293" y="362"/>
                  <a:pt x="274" y="355"/>
                  <a:pt x="255" y="349"/>
                </a:cubicBezTo>
                <a:cubicBezTo>
                  <a:pt x="236" y="343"/>
                  <a:pt x="218" y="337"/>
                  <a:pt x="199" y="331"/>
                </a:cubicBezTo>
                <a:cubicBezTo>
                  <a:pt x="189" y="328"/>
                  <a:pt x="170" y="321"/>
                  <a:pt x="170" y="321"/>
                </a:cubicBezTo>
                <a:cubicBezTo>
                  <a:pt x="135" y="273"/>
                  <a:pt x="131" y="285"/>
                  <a:pt x="85" y="255"/>
                </a:cubicBezTo>
                <a:cubicBezTo>
                  <a:pt x="73" y="258"/>
                  <a:pt x="56" y="254"/>
                  <a:pt x="48" y="264"/>
                </a:cubicBezTo>
                <a:cubicBezTo>
                  <a:pt x="35" y="279"/>
                  <a:pt x="35" y="302"/>
                  <a:pt x="29" y="321"/>
                </a:cubicBezTo>
                <a:cubicBezTo>
                  <a:pt x="18" y="353"/>
                  <a:pt x="0" y="371"/>
                  <a:pt x="0" y="40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5688013" y="2203450"/>
            <a:ext cx="2303462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КРИВАЯ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5759450" y="3463925"/>
            <a:ext cx="2303463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ПРЯМАЯ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5651500" y="4724400"/>
            <a:ext cx="237648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КРИВАЯ </a:t>
            </a:r>
          </a:p>
          <a:p>
            <a:pPr algn="ctr"/>
            <a:r>
              <a:rPr lang="ru-RU" sz="28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ЗАМКНУТАЯ</a:t>
            </a: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 flipV="1">
            <a:off x="2627313" y="2168525"/>
            <a:ext cx="3060700" cy="147637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2771775" y="2384425"/>
            <a:ext cx="2916238" cy="28082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 flipV="1">
            <a:off x="2808288" y="3644900"/>
            <a:ext cx="2808287" cy="133191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animBg="1"/>
      <p:bldP spid="4109" grpId="0" animBg="1"/>
      <p:bldP spid="41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Молодцы!</a:t>
            </a:r>
          </a:p>
        </p:txBody>
      </p:sp>
      <p:pic>
        <p:nvPicPr>
          <p:cNvPr id="8195" name="Содержимое 5" descr="22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9" y="2143116"/>
            <a:ext cx="4786346" cy="3357572"/>
          </a:xfrm>
        </p:spPr>
      </p:pic>
      <p:pic>
        <p:nvPicPr>
          <p:cNvPr id="8196" name="Рисунок 6" descr="233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1714512" cy="288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00174"/>
            <a:ext cx="15716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929058" y="2786058"/>
            <a:ext cx="13573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 l="52000" t="15625" b="6250"/>
          <a:stretch>
            <a:fillRect/>
          </a:stretch>
        </p:blipFill>
        <p:spPr bwMode="auto">
          <a:xfrm>
            <a:off x="6072198" y="2357430"/>
            <a:ext cx="14287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 t="9375" b="6250"/>
          <a:stretch>
            <a:fillRect/>
          </a:stretch>
        </p:blipFill>
        <p:spPr bwMode="auto">
          <a:xfrm>
            <a:off x="7643834" y="2357430"/>
            <a:ext cx="13573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 стрелкой 11"/>
          <p:cNvCxnSpPr/>
          <p:nvPr/>
        </p:nvCxnSpPr>
        <p:spPr>
          <a:xfrm>
            <a:off x="3929058" y="2571744"/>
            <a:ext cx="192882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-714412" y="2285992"/>
            <a:ext cx="3500462" cy="1500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142976" y="2285992"/>
            <a:ext cx="3500462" cy="1500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428860" y="4786322"/>
            <a:ext cx="45005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РАКЕТА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9854">
            <a:off x="179388" y="3789363"/>
            <a:ext cx="21986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57 -0.14197 C 0.17014 -0.16301 0.19427 -0.19099 0.23559 -0.20948 C 0.2493 -0.22197 0.21267 -0.19885 0.22743 -0.21133 C 0.24218 -0.22428 0.29375 -0.2622 0.32413 -0.28578 C 0.3526 -0.31237 0.38177 -0.33226 0.40937 -0.3533 C 0.43698 -0.37457 0.47083 -0.39769 0.48975 -0.41249 C 0.52291 -0.43885 0.51163 -0.43214 0.52257 -0.44278 C 0.53698 -0.45411 0.55694 -0.46498 0.57656 -0.48 C 0.59948 -0.50266 0.61024 -0.51376 0.64062 -0.5348 C 0.66927 -0.55746 0.71771 -0.59307 0.74878 -0.61526 C 0.76146 -0.63746 0.81111 -0.65642 0.82743 -0.66775 C 0.84375 -0.67908 0.83802 -0.67931 0.84705 -0.68301 C 0.90468 -0.69943 0.83194 -0.67122 0.88159 -0.68948 C 0.92291 -0.70521 0.93576 -0.74844 0.99809 -0.75723 " pathEditMode="relative" rAng="0" ptsTypes="ffafafafafafff">
                                      <p:cBhvr>
                                        <p:cTn id="18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-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14282" y="714356"/>
            <a:ext cx="8215370" cy="5214974"/>
          </a:xfrm>
          <a:prstGeom prst="line">
            <a:avLst/>
          </a:pr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9854">
            <a:off x="179388" y="3789363"/>
            <a:ext cx="21986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5 -0.14088 C 0.16232 -0.16193 0.17656 -0.18437 0.21788 -0.20287 C 0.26788 -0.24891 0.19913 -0.18205 0.25729 -0.31159 C 0.27604 -0.35207 0.33593 -0.40227 0.41458 -0.43604 C 0.43316 -0.4601 0.4559 -0.48485 0.46649 -0.5096 C 0.4809 -0.54014 0.48715 -0.58802 0.5842 -0.60653 C 0.62986 -0.62619 0.65659 -0.65256 0.71475 -0.66898 C 0.77239 -0.6861 0.82239 -0.70091 0.87205 -0.71918 C 0.91337 -0.73491 0.92795 -0.74856 0.99027 -0.75758 " pathEditMode="relative" rAng="0" ptsTypes="ffffffffA">
                                      <p:cBhvr>
                                        <p:cTn id="18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-3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477120" y="214290"/>
            <a:ext cx="8381160" cy="5946667"/>
          </a:xfrm>
          <a:custGeom>
            <a:avLst/>
            <a:gdLst>
              <a:gd name="connsiteX0" fmla="*/ 2565 w 8112244"/>
              <a:gd name="connsiteY0" fmla="*/ 5696262 h 5696262"/>
              <a:gd name="connsiteX1" fmla="*/ 47536 w 8112244"/>
              <a:gd name="connsiteY1" fmla="*/ 5546361 h 5696262"/>
              <a:gd name="connsiteX2" fmla="*/ 62526 w 8112244"/>
              <a:gd name="connsiteY2" fmla="*/ 5501390 h 5696262"/>
              <a:gd name="connsiteX3" fmla="*/ 77516 w 8112244"/>
              <a:gd name="connsiteY3" fmla="*/ 5441430 h 5696262"/>
              <a:gd name="connsiteX4" fmla="*/ 107496 w 8112244"/>
              <a:gd name="connsiteY4" fmla="*/ 5396459 h 5696262"/>
              <a:gd name="connsiteX5" fmla="*/ 122487 w 8112244"/>
              <a:gd name="connsiteY5" fmla="*/ 5336498 h 5696262"/>
              <a:gd name="connsiteX6" fmla="*/ 182447 w 8112244"/>
              <a:gd name="connsiteY6" fmla="*/ 5201587 h 5696262"/>
              <a:gd name="connsiteX7" fmla="*/ 212428 w 8112244"/>
              <a:gd name="connsiteY7" fmla="*/ 5081666 h 5696262"/>
              <a:gd name="connsiteX8" fmla="*/ 347339 w 8112244"/>
              <a:gd name="connsiteY8" fmla="*/ 4961744 h 5696262"/>
              <a:gd name="connsiteX9" fmla="*/ 437280 w 8112244"/>
              <a:gd name="connsiteY9" fmla="*/ 4931764 h 5696262"/>
              <a:gd name="connsiteX10" fmla="*/ 512231 w 8112244"/>
              <a:gd name="connsiteY10" fmla="*/ 4901784 h 5696262"/>
              <a:gd name="connsiteX11" fmla="*/ 587182 w 8112244"/>
              <a:gd name="connsiteY11" fmla="*/ 4886794 h 5696262"/>
              <a:gd name="connsiteX12" fmla="*/ 707103 w 8112244"/>
              <a:gd name="connsiteY12" fmla="*/ 4856813 h 5696262"/>
              <a:gd name="connsiteX13" fmla="*/ 1171798 w 8112244"/>
              <a:gd name="connsiteY13" fmla="*/ 4886794 h 5696262"/>
              <a:gd name="connsiteX14" fmla="*/ 1291719 w 8112244"/>
              <a:gd name="connsiteY14" fmla="*/ 4916774 h 5696262"/>
              <a:gd name="connsiteX15" fmla="*/ 1381660 w 8112244"/>
              <a:gd name="connsiteY15" fmla="*/ 4931764 h 5696262"/>
              <a:gd name="connsiteX16" fmla="*/ 1486591 w 8112244"/>
              <a:gd name="connsiteY16" fmla="*/ 4991725 h 5696262"/>
              <a:gd name="connsiteX17" fmla="*/ 1561542 w 8112244"/>
              <a:gd name="connsiteY17" fmla="*/ 5036695 h 5696262"/>
              <a:gd name="connsiteX18" fmla="*/ 1651483 w 8112244"/>
              <a:gd name="connsiteY18" fmla="*/ 5081666 h 5696262"/>
              <a:gd name="connsiteX19" fmla="*/ 1741424 w 8112244"/>
              <a:gd name="connsiteY19" fmla="*/ 5141626 h 5696262"/>
              <a:gd name="connsiteX20" fmla="*/ 1786395 w 8112244"/>
              <a:gd name="connsiteY20" fmla="*/ 5171607 h 5696262"/>
              <a:gd name="connsiteX21" fmla="*/ 1861346 w 8112244"/>
              <a:gd name="connsiteY21" fmla="*/ 5201587 h 5696262"/>
              <a:gd name="connsiteX22" fmla="*/ 1951287 w 8112244"/>
              <a:gd name="connsiteY22" fmla="*/ 5216577 h 5696262"/>
              <a:gd name="connsiteX23" fmla="*/ 2071208 w 8112244"/>
              <a:gd name="connsiteY23" fmla="*/ 5261548 h 5696262"/>
              <a:gd name="connsiteX24" fmla="*/ 2296060 w 8112244"/>
              <a:gd name="connsiteY24" fmla="*/ 5306518 h 5696262"/>
              <a:gd name="connsiteX25" fmla="*/ 2520913 w 8112244"/>
              <a:gd name="connsiteY25" fmla="*/ 5276538 h 5696262"/>
              <a:gd name="connsiteX26" fmla="*/ 2610854 w 8112244"/>
              <a:gd name="connsiteY26" fmla="*/ 5201587 h 5696262"/>
              <a:gd name="connsiteX27" fmla="*/ 2655824 w 8112244"/>
              <a:gd name="connsiteY27" fmla="*/ 5156616 h 5696262"/>
              <a:gd name="connsiteX28" fmla="*/ 2715785 w 8112244"/>
              <a:gd name="connsiteY28" fmla="*/ 5066675 h 5696262"/>
              <a:gd name="connsiteX29" fmla="*/ 2715785 w 8112244"/>
              <a:gd name="connsiteY29" fmla="*/ 4377128 h 5696262"/>
              <a:gd name="connsiteX30" fmla="*/ 2685805 w 8112244"/>
              <a:gd name="connsiteY30" fmla="*/ 4272197 h 5696262"/>
              <a:gd name="connsiteX31" fmla="*/ 2670814 w 8112244"/>
              <a:gd name="connsiteY31" fmla="*/ 4182256 h 5696262"/>
              <a:gd name="connsiteX32" fmla="*/ 2640834 w 8112244"/>
              <a:gd name="connsiteY32" fmla="*/ 4092315 h 5696262"/>
              <a:gd name="connsiteX33" fmla="*/ 2610854 w 8112244"/>
              <a:gd name="connsiteY33" fmla="*/ 3882453 h 5696262"/>
              <a:gd name="connsiteX34" fmla="*/ 2625844 w 8112244"/>
              <a:gd name="connsiteY34" fmla="*/ 3312826 h 5696262"/>
              <a:gd name="connsiteX35" fmla="*/ 2715785 w 8112244"/>
              <a:gd name="connsiteY35" fmla="*/ 3282846 h 5696262"/>
              <a:gd name="connsiteX36" fmla="*/ 2790736 w 8112244"/>
              <a:gd name="connsiteY36" fmla="*/ 3252866 h 5696262"/>
              <a:gd name="connsiteX37" fmla="*/ 2835706 w 8112244"/>
              <a:gd name="connsiteY37" fmla="*/ 3237875 h 5696262"/>
              <a:gd name="connsiteX38" fmla="*/ 3120519 w 8112244"/>
              <a:gd name="connsiteY38" fmla="*/ 3252866 h 5696262"/>
              <a:gd name="connsiteX39" fmla="*/ 3165490 w 8112244"/>
              <a:gd name="connsiteY39" fmla="*/ 3282846 h 5696262"/>
              <a:gd name="connsiteX40" fmla="*/ 3345372 w 8112244"/>
              <a:gd name="connsiteY40" fmla="*/ 3402767 h 5696262"/>
              <a:gd name="connsiteX41" fmla="*/ 3435313 w 8112244"/>
              <a:gd name="connsiteY41" fmla="*/ 3462728 h 5696262"/>
              <a:gd name="connsiteX42" fmla="*/ 3465293 w 8112244"/>
              <a:gd name="connsiteY42" fmla="*/ 3507698 h 5696262"/>
              <a:gd name="connsiteX43" fmla="*/ 3510264 w 8112244"/>
              <a:gd name="connsiteY43" fmla="*/ 3537679 h 5696262"/>
              <a:gd name="connsiteX44" fmla="*/ 3600205 w 8112244"/>
              <a:gd name="connsiteY44" fmla="*/ 3627620 h 5696262"/>
              <a:gd name="connsiteX45" fmla="*/ 3645175 w 8112244"/>
              <a:gd name="connsiteY45" fmla="*/ 3672590 h 5696262"/>
              <a:gd name="connsiteX46" fmla="*/ 3690146 w 8112244"/>
              <a:gd name="connsiteY46" fmla="*/ 3702571 h 5696262"/>
              <a:gd name="connsiteX47" fmla="*/ 3765096 w 8112244"/>
              <a:gd name="connsiteY47" fmla="*/ 3762531 h 5696262"/>
              <a:gd name="connsiteX48" fmla="*/ 3855037 w 8112244"/>
              <a:gd name="connsiteY48" fmla="*/ 3792512 h 5696262"/>
              <a:gd name="connsiteX49" fmla="*/ 3914998 w 8112244"/>
              <a:gd name="connsiteY49" fmla="*/ 3822492 h 5696262"/>
              <a:gd name="connsiteX50" fmla="*/ 4484624 w 8112244"/>
              <a:gd name="connsiteY50" fmla="*/ 3792512 h 5696262"/>
              <a:gd name="connsiteX51" fmla="*/ 4754447 w 8112244"/>
              <a:gd name="connsiteY51" fmla="*/ 3702571 h 5696262"/>
              <a:gd name="connsiteX52" fmla="*/ 4844388 w 8112244"/>
              <a:gd name="connsiteY52" fmla="*/ 3627620 h 5696262"/>
              <a:gd name="connsiteX53" fmla="*/ 4874369 w 8112244"/>
              <a:gd name="connsiteY53" fmla="*/ 3567659 h 5696262"/>
              <a:gd name="connsiteX54" fmla="*/ 4919339 w 8112244"/>
              <a:gd name="connsiteY54" fmla="*/ 3417757 h 5696262"/>
              <a:gd name="connsiteX55" fmla="*/ 4904349 w 8112244"/>
              <a:gd name="connsiteY55" fmla="*/ 2893102 h 5696262"/>
              <a:gd name="connsiteX56" fmla="*/ 4859378 w 8112244"/>
              <a:gd name="connsiteY56" fmla="*/ 2818151 h 5696262"/>
              <a:gd name="connsiteX57" fmla="*/ 4754447 w 8112244"/>
              <a:gd name="connsiteY57" fmla="*/ 2608289 h 5696262"/>
              <a:gd name="connsiteX58" fmla="*/ 4724467 w 8112244"/>
              <a:gd name="connsiteY58" fmla="*/ 2563318 h 5696262"/>
              <a:gd name="connsiteX59" fmla="*/ 4709477 w 8112244"/>
              <a:gd name="connsiteY59" fmla="*/ 2518348 h 5696262"/>
              <a:gd name="connsiteX60" fmla="*/ 4679496 w 8112244"/>
              <a:gd name="connsiteY60" fmla="*/ 2443397 h 5696262"/>
              <a:gd name="connsiteX61" fmla="*/ 4649516 w 8112244"/>
              <a:gd name="connsiteY61" fmla="*/ 2398426 h 5696262"/>
              <a:gd name="connsiteX62" fmla="*/ 4649516 w 8112244"/>
              <a:gd name="connsiteY62" fmla="*/ 2038662 h 5696262"/>
              <a:gd name="connsiteX63" fmla="*/ 4679496 w 8112244"/>
              <a:gd name="connsiteY63" fmla="*/ 1993692 h 5696262"/>
              <a:gd name="connsiteX64" fmla="*/ 4724467 w 8112244"/>
              <a:gd name="connsiteY64" fmla="*/ 1903751 h 5696262"/>
              <a:gd name="connsiteX65" fmla="*/ 4904349 w 8112244"/>
              <a:gd name="connsiteY65" fmla="*/ 1858780 h 5696262"/>
              <a:gd name="connsiteX66" fmla="*/ 4994290 w 8112244"/>
              <a:gd name="connsiteY66" fmla="*/ 1813810 h 5696262"/>
              <a:gd name="connsiteX67" fmla="*/ 5129201 w 8112244"/>
              <a:gd name="connsiteY67" fmla="*/ 1783830 h 5696262"/>
              <a:gd name="connsiteX68" fmla="*/ 5414014 w 8112244"/>
              <a:gd name="connsiteY68" fmla="*/ 1723869 h 5696262"/>
              <a:gd name="connsiteX69" fmla="*/ 5803759 w 8112244"/>
              <a:gd name="connsiteY69" fmla="*/ 1768839 h 5696262"/>
              <a:gd name="connsiteX70" fmla="*/ 5863719 w 8112244"/>
              <a:gd name="connsiteY70" fmla="*/ 1798820 h 5696262"/>
              <a:gd name="connsiteX71" fmla="*/ 5908690 w 8112244"/>
              <a:gd name="connsiteY71" fmla="*/ 1813810 h 5696262"/>
              <a:gd name="connsiteX72" fmla="*/ 5968650 w 8112244"/>
              <a:gd name="connsiteY72" fmla="*/ 1843790 h 5696262"/>
              <a:gd name="connsiteX73" fmla="*/ 6013621 w 8112244"/>
              <a:gd name="connsiteY73" fmla="*/ 1858780 h 5696262"/>
              <a:gd name="connsiteX74" fmla="*/ 6118552 w 8112244"/>
              <a:gd name="connsiteY74" fmla="*/ 1903751 h 5696262"/>
              <a:gd name="connsiteX75" fmla="*/ 6328414 w 8112244"/>
              <a:gd name="connsiteY75" fmla="*/ 1918741 h 5696262"/>
              <a:gd name="connsiteX76" fmla="*/ 7212834 w 8112244"/>
              <a:gd name="connsiteY76" fmla="*/ 1903751 h 5696262"/>
              <a:gd name="connsiteX77" fmla="*/ 7302775 w 8112244"/>
              <a:gd name="connsiteY77" fmla="*/ 1843790 h 5696262"/>
              <a:gd name="connsiteX78" fmla="*/ 7362736 w 8112244"/>
              <a:gd name="connsiteY78" fmla="*/ 1813810 h 5696262"/>
              <a:gd name="connsiteX79" fmla="*/ 7497647 w 8112244"/>
              <a:gd name="connsiteY79" fmla="*/ 1738859 h 5696262"/>
              <a:gd name="connsiteX80" fmla="*/ 7587588 w 8112244"/>
              <a:gd name="connsiteY80" fmla="*/ 1648918 h 5696262"/>
              <a:gd name="connsiteX81" fmla="*/ 7647549 w 8112244"/>
              <a:gd name="connsiteY81" fmla="*/ 1618938 h 5696262"/>
              <a:gd name="connsiteX82" fmla="*/ 7722500 w 8112244"/>
              <a:gd name="connsiteY82" fmla="*/ 1528997 h 5696262"/>
              <a:gd name="connsiteX83" fmla="*/ 7767470 w 8112244"/>
              <a:gd name="connsiteY83" fmla="*/ 1499016 h 5696262"/>
              <a:gd name="connsiteX84" fmla="*/ 7797450 w 8112244"/>
              <a:gd name="connsiteY84" fmla="*/ 269823 h 5696262"/>
              <a:gd name="connsiteX85" fmla="*/ 7812441 w 8112244"/>
              <a:gd name="connsiteY85" fmla="*/ 224853 h 5696262"/>
              <a:gd name="connsiteX86" fmla="*/ 7827431 w 8112244"/>
              <a:gd name="connsiteY86" fmla="*/ 164892 h 5696262"/>
              <a:gd name="connsiteX87" fmla="*/ 7887391 w 8112244"/>
              <a:gd name="connsiteY87" fmla="*/ 44971 h 5696262"/>
              <a:gd name="connsiteX88" fmla="*/ 7947352 w 8112244"/>
              <a:gd name="connsiteY88" fmla="*/ 14990 h 5696262"/>
              <a:gd name="connsiteX89" fmla="*/ 8112244 w 8112244"/>
              <a:gd name="connsiteY89" fmla="*/ 0 h 569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8112244" h="5696262">
                <a:moveTo>
                  <a:pt x="2565" y="5696262"/>
                </a:moveTo>
                <a:cubicBezTo>
                  <a:pt x="26617" y="5551948"/>
                  <a:pt x="0" y="5657276"/>
                  <a:pt x="47536" y="5546361"/>
                </a:cubicBezTo>
                <a:cubicBezTo>
                  <a:pt x="53760" y="5531837"/>
                  <a:pt x="58185" y="5516583"/>
                  <a:pt x="62526" y="5501390"/>
                </a:cubicBezTo>
                <a:cubicBezTo>
                  <a:pt x="68186" y="5481581"/>
                  <a:pt x="69401" y="5460366"/>
                  <a:pt x="77516" y="5441430"/>
                </a:cubicBezTo>
                <a:cubicBezTo>
                  <a:pt x="84613" y="5424871"/>
                  <a:pt x="97503" y="5411449"/>
                  <a:pt x="107496" y="5396459"/>
                </a:cubicBezTo>
                <a:cubicBezTo>
                  <a:pt x="112493" y="5376472"/>
                  <a:pt x="115972" y="5356043"/>
                  <a:pt x="122487" y="5336498"/>
                </a:cubicBezTo>
                <a:cubicBezTo>
                  <a:pt x="141627" y="5279080"/>
                  <a:pt x="156328" y="5253826"/>
                  <a:pt x="182447" y="5201587"/>
                </a:cubicBezTo>
                <a:cubicBezTo>
                  <a:pt x="183645" y="5195597"/>
                  <a:pt x="199855" y="5098430"/>
                  <a:pt x="212428" y="5081666"/>
                </a:cubicBezTo>
                <a:cubicBezTo>
                  <a:pt x="230568" y="5057480"/>
                  <a:pt x="311776" y="4979526"/>
                  <a:pt x="347339" y="4961744"/>
                </a:cubicBezTo>
                <a:cubicBezTo>
                  <a:pt x="375605" y="4947611"/>
                  <a:pt x="407581" y="4942564"/>
                  <a:pt x="437280" y="4931764"/>
                </a:cubicBezTo>
                <a:cubicBezTo>
                  <a:pt x="462568" y="4922568"/>
                  <a:pt x="486458" y="4909516"/>
                  <a:pt x="512231" y="4901784"/>
                </a:cubicBezTo>
                <a:cubicBezTo>
                  <a:pt x="536635" y="4894463"/>
                  <a:pt x="562356" y="4892523"/>
                  <a:pt x="587182" y="4886794"/>
                </a:cubicBezTo>
                <a:cubicBezTo>
                  <a:pt x="627331" y="4877529"/>
                  <a:pt x="707103" y="4856813"/>
                  <a:pt x="707103" y="4856813"/>
                </a:cubicBezTo>
                <a:cubicBezTo>
                  <a:pt x="862001" y="4866807"/>
                  <a:pt x="1017388" y="4870957"/>
                  <a:pt x="1171798" y="4886794"/>
                </a:cubicBezTo>
                <a:cubicBezTo>
                  <a:pt x="1212787" y="4890998"/>
                  <a:pt x="1251076" y="4910000"/>
                  <a:pt x="1291719" y="4916774"/>
                </a:cubicBezTo>
                <a:lnTo>
                  <a:pt x="1381660" y="4931764"/>
                </a:lnTo>
                <a:cubicBezTo>
                  <a:pt x="1422701" y="4952284"/>
                  <a:pt x="1451273" y="4963471"/>
                  <a:pt x="1486591" y="4991725"/>
                </a:cubicBezTo>
                <a:cubicBezTo>
                  <a:pt x="1545379" y="5038756"/>
                  <a:pt x="1483449" y="5010664"/>
                  <a:pt x="1561542" y="5036695"/>
                </a:cubicBezTo>
                <a:cubicBezTo>
                  <a:pt x="1631361" y="5106511"/>
                  <a:pt x="1540976" y="5026412"/>
                  <a:pt x="1651483" y="5081666"/>
                </a:cubicBezTo>
                <a:cubicBezTo>
                  <a:pt x="1683711" y="5097780"/>
                  <a:pt x="1711444" y="5121639"/>
                  <a:pt x="1741424" y="5141626"/>
                </a:cubicBezTo>
                <a:cubicBezTo>
                  <a:pt x="1756414" y="5151620"/>
                  <a:pt x="1769667" y="5164916"/>
                  <a:pt x="1786395" y="5171607"/>
                </a:cubicBezTo>
                <a:cubicBezTo>
                  <a:pt x="1811379" y="5181600"/>
                  <a:pt x="1835386" y="5194507"/>
                  <a:pt x="1861346" y="5201587"/>
                </a:cubicBezTo>
                <a:cubicBezTo>
                  <a:pt x="1890669" y="5209584"/>
                  <a:pt x="1921307" y="5211580"/>
                  <a:pt x="1951287" y="5216577"/>
                </a:cubicBezTo>
                <a:cubicBezTo>
                  <a:pt x="1990874" y="5232412"/>
                  <a:pt x="2030092" y="5249800"/>
                  <a:pt x="2071208" y="5261548"/>
                </a:cubicBezTo>
                <a:cubicBezTo>
                  <a:pt x="2146117" y="5282951"/>
                  <a:pt x="2217327" y="5292203"/>
                  <a:pt x="2296060" y="5306518"/>
                </a:cubicBezTo>
                <a:cubicBezTo>
                  <a:pt x="2371011" y="5296525"/>
                  <a:pt x="2449179" y="5300449"/>
                  <a:pt x="2520913" y="5276538"/>
                </a:cubicBezTo>
                <a:cubicBezTo>
                  <a:pt x="2557936" y="5264197"/>
                  <a:pt x="2581686" y="5227514"/>
                  <a:pt x="2610854" y="5201587"/>
                </a:cubicBezTo>
                <a:cubicBezTo>
                  <a:pt x="2626698" y="5187503"/>
                  <a:pt x="2643502" y="5173867"/>
                  <a:pt x="2655824" y="5156616"/>
                </a:cubicBezTo>
                <a:cubicBezTo>
                  <a:pt x="2746578" y="5029561"/>
                  <a:pt x="2635565" y="5146897"/>
                  <a:pt x="2715785" y="5066675"/>
                </a:cubicBezTo>
                <a:cubicBezTo>
                  <a:pt x="2730570" y="4726624"/>
                  <a:pt x="2740974" y="4717179"/>
                  <a:pt x="2715785" y="4377128"/>
                </a:cubicBezTo>
                <a:cubicBezTo>
                  <a:pt x="2712158" y="4328157"/>
                  <a:pt x="2695656" y="4316527"/>
                  <a:pt x="2685805" y="4272197"/>
                </a:cubicBezTo>
                <a:cubicBezTo>
                  <a:pt x="2679211" y="4242527"/>
                  <a:pt x="2678186" y="4211742"/>
                  <a:pt x="2670814" y="4182256"/>
                </a:cubicBezTo>
                <a:cubicBezTo>
                  <a:pt x="2663149" y="4151598"/>
                  <a:pt x="2647032" y="4123303"/>
                  <a:pt x="2640834" y="4092315"/>
                </a:cubicBezTo>
                <a:cubicBezTo>
                  <a:pt x="2616970" y="3972996"/>
                  <a:pt x="2628658" y="4042687"/>
                  <a:pt x="2610854" y="3882453"/>
                </a:cubicBezTo>
                <a:cubicBezTo>
                  <a:pt x="2615851" y="3692577"/>
                  <a:pt x="2593102" y="3499924"/>
                  <a:pt x="2625844" y="3312826"/>
                </a:cubicBezTo>
                <a:cubicBezTo>
                  <a:pt x="2631292" y="3281697"/>
                  <a:pt x="2686443" y="3294583"/>
                  <a:pt x="2715785" y="3282846"/>
                </a:cubicBezTo>
                <a:cubicBezTo>
                  <a:pt x="2740769" y="3272853"/>
                  <a:pt x="2765541" y="3262314"/>
                  <a:pt x="2790736" y="3252866"/>
                </a:cubicBezTo>
                <a:cubicBezTo>
                  <a:pt x="2805531" y="3247318"/>
                  <a:pt x="2820716" y="3242872"/>
                  <a:pt x="2835706" y="3237875"/>
                </a:cubicBezTo>
                <a:cubicBezTo>
                  <a:pt x="2930644" y="3242872"/>
                  <a:pt x="3026322" y="3240021"/>
                  <a:pt x="3120519" y="3252866"/>
                </a:cubicBezTo>
                <a:cubicBezTo>
                  <a:pt x="3138370" y="3255300"/>
                  <a:pt x="3151077" y="3272036"/>
                  <a:pt x="3165490" y="3282846"/>
                </a:cubicBezTo>
                <a:cubicBezTo>
                  <a:pt x="3322701" y="3400754"/>
                  <a:pt x="3243628" y="3368853"/>
                  <a:pt x="3345372" y="3402767"/>
                </a:cubicBezTo>
                <a:cubicBezTo>
                  <a:pt x="3420637" y="3515667"/>
                  <a:pt x="3319157" y="3385291"/>
                  <a:pt x="3435313" y="3462728"/>
                </a:cubicBezTo>
                <a:cubicBezTo>
                  <a:pt x="3450303" y="3472721"/>
                  <a:pt x="3452554" y="3494959"/>
                  <a:pt x="3465293" y="3507698"/>
                </a:cubicBezTo>
                <a:cubicBezTo>
                  <a:pt x="3478032" y="3520437"/>
                  <a:pt x="3496799" y="3525710"/>
                  <a:pt x="3510264" y="3537679"/>
                </a:cubicBezTo>
                <a:cubicBezTo>
                  <a:pt x="3541953" y="3565847"/>
                  <a:pt x="3570225" y="3597640"/>
                  <a:pt x="3600205" y="3627620"/>
                </a:cubicBezTo>
                <a:cubicBezTo>
                  <a:pt x="3615195" y="3642610"/>
                  <a:pt x="3627536" y="3660831"/>
                  <a:pt x="3645175" y="3672590"/>
                </a:cubicBezTo>
                <a:cubicBezTo>
                  <a:pt x="3660165" y="3682584"/>
                  <a:pt x="3675733" y="3691761"/>
                  <a:pt x="3690146" y="3702571"/>
                </a:cubicBezTo>
                <a:cubicBezTo>
                  <a:pt x="3715741" y="3721768"/>
                  <a:pt x="3737008" y="3747210"/>
                  <a:pt x="3765096" y="3762531"/>
                </a:cubicBezTo>
                <a:cubicBezTo>
                  <a:pt x="3792839" y="3777664"/>
                  <a:pt x="3826771" y="3778379"/>
                  <a:pt x="3855037" y="3792512"/>
                </a:cubicBezTo>
                <a:lnTo>
                  <a:pt x="3914998" y="3822492"/>
                </a:lnTo>
                <a:cubicBezTo>
                  <a:pt x="4104873" y="3812499"/>
                  <a:pt x="4296397" y="3819402"/>
                  <a:pt x="4484624" y="3792512"/>
                </a:cubicBezTo>
                <a:cubicBezTo>
                  <a:pt x="4578477" y="3779104"/>
                  <a:pt x="4754447" y="3702571"/>
                  <a:pt x="4754447" y="3702571"/>
                </a:cubicBezTo>
                <a:cubicBezTo>
                  <a:pt x="4790305" y="3678666"/>
                  <a:pt x="4818157" y="3664344"/>
                  <a:pt x="4844388" y="3627620"/>
                </a:cubicBezTo>
                <a:cubicBezTo>
                  <a:pt x="4857377" y="3609436"/>
                  <a:pt x="4866070" y="3588407"/>
                  <a:pt x="4874369" y="3567659"/>
                </a:cubicBezTo>
                <a:cubicBezTo>
                  <a:pt x="4898699" y="3506835"/>
                  <a:pt x="4904615" y="3476652"/>
                  <a:pt x="4919339" y="3417757"/>
                </a:cubicBezTo>
                <a:cubicBezTo>
                  <a:pt x="4914342" y="3242872"/>
                  <a:pt x="4921758" y="3067190"/>
                  <a:pt x="4904349" y="2893102"/>
                </a:cubicBezTo>
                <a:cubicBezTo>
                  <a:pt x="4901450" y="2864111"/>
                  <a:pt x="4872948" y="2843934"/>
                  <a:pt x="4859378" y="2818151"/>
                </a:cubicBezTo>
                <a:cubicBezTo>
                  <a:pt x="4822951" y="2748941"/>
                  <a:pt x="4797830" y="2673365"/>
                  <a:pt x="4754447" y="2608289"/>
                </a:cubicBezTo>
                <a:cubicBezTo>
                  <a:pt x="4744454" y="2593299"/>
                  <a:pt x="4732524" y="2579432"/>
                  <a:pt x="4724467" y="2563318"/>
                </a:cubicBezTo>
                <a:cubicBezTo>
                  <a:pt x="4717401" y="2549185"/>
                  <a:pt x="4715025" y="2533143"/>
                  <a:pt x="4709477" y="2518348"/>
                </a:cubicBezTo>
                <a:cubicBezTo>
                  <a:pt x="4700029" y="2493153"/>
                  <a:pt x="4691530" y="2467465"/>
                  <a:pt x="4679496" y="2443397"/>
                </a:cubicBezTo>
                <a:cubicBezTo>
                  <a:pt x="4671439" y="2427283"/>
                  <a:pt x="4659509" y="2413416"/>
                  <a:pt x="4649516" y="2398426"/>
                </a:cubicBezTo>
                <a:cubicBezTo>
                  <a:pt x="4613745" y="2255341"/>
                  <a:pt x="4616563" y="2291305"/>
                  <a:pt x="4649516" y="2038662"/>
                </a:cubicBezTo>
                <a:cubicBezTo>
                  <a:pt x="4651846" y="2020798"/>
                  <a:pt x="4671439" y="2009806"/>
                  <a:pt x="4679496" y="1993692"/>
                </a:cubicBezTo>
                <a:cubicBezTo>
                  <a:pt x="4693603" y="1965478"/>
                  <a:pt x="4693225" y="1923277"/>
                  <a:pt x="4724467" y="1903751"/>
                </a:cubicBezTo>
                <a:cubicBezTo>
                  <a:pt x="4767656" y="1876758"/>
                  <a:pt x="4855933" y="1866850"/>
                  <a:pt x="4904349" y="1858780"/>
                </a:cubicBezTo>
                <a:cubicBezTo>
                  <a:pt x="4934329" y="1843790"/>
                  <a:pt x="4962491" y="1824410"/>
                  <a:pt x="4994290" y="1813810"/>
                </a:cubicBezTo>
                <a:cubicBezTo>
                  <a:pt x="5037993" y="1799242"/>
                  <a:pt x="5084509" y="1795003"/>
                  <a:pt x="5129201" y="1783830"/>
                </a:cubicBezTo>
                <a:cubicBezTo>
                  <a:pt x="5362607" y="1725478"/>
                  <a:pt x="5081233" y="1779332"/>
                  <a:pt x="5414014" y="1723869"/>
                </a:cubicBezTo>
                <a:cubicBezTo>
                  <a:pt x="5589003" y="1733590"/>
                  <a:pt x="5658644" y="1720467"/>
                  <a:pt x="5803759" y="1768839"/>
                </a:cubicBezTo>
                <a:cubicBezTo>
                  <a:pt x="5824958" y="1775905"/>
                  <a:pt x="5843180" y="1790017"/>
                  <a:pt x="5863719" y="1798820"/>
                </a:cubicBezTo>
                <a:cubicBezTo>
                  <a:pt x="5878243" y="1805044"/>
                  <a:pt x="5894166" y="1807586"/>
                  <a:pt x="5908690" y="1813810"/>
                </a:cubicBezTo>
                <a:cubicBezTo>
                  <a:pt x="5929229" y="1822612"/>
                  <a:pt x="5948111" y="1834988"/>
                  <a:pt x="5968650" y="1843790"/>
                </a:cubicBezTo>
                <a:cubicBezTo>
                  <a:pt x="5983174" y="1850014"/>
                  <a:pt x="5999097" y="1852556"/>
                  <a:pt x="6013621" y="1858780"/>
                </a:cubicBezTo>
                <a:cubicBezTo>
                  <a:pt x="6039822" y="1870009"/>
                  <a:pt x="6086247" y="1899950"/>
                  <a:pt x="6118552" y="1903751"/>
                </a:cubicBezTo>
                <a:cubicBezTo>
                  <a:pt x="6188204" y="1911945"/>
                  <a:pt x="6258460" y="1913744"/>
                  <a:pt x="6328414" y="1918741"/>
                </a:cubicBezTo>
                <a:lnTo>
                  <a:pt x="7212834" y="1903751"/>
                </a:lnTo>
                <a:cubicBezTo>
                  <a:pt x="7248760" y="1900987"/>
                  <a:pt x="7271878" y="1862328"/>
                  <a:pt x="7302775" y="1843790"/>
                </a:cubicBezTo>
                <a:cubicBezTo>
                  <a:pt x="7321937" y="1832293"/>
                  <a:pt x="7343574" y="1825307"/>
                  <a:pt x="7362736" y="1813810"/>
                </a:cubicBezTo>
                <a:cubicBezTo>
                  <a:pt x="7491598" y="1736493"/>
                  <a:pt x="7407192" y="1769011"/>
                  <a:pt x="7497647" y="1738859"/>
                </a:cubicBezTo>
                <a:cubicBezTo>
                  <a:pt x="7527627" y="1708879"/>
                  <a:pt x="7554480" y="1675404"/>
                  <a:pt x="7587588" y="1648918"/>
                </a:cubicBezTo>
                <a:cubicBezTo>
                  <a:pt x="7605037" y="1634959"/>
                  <a:pt x="7629365" y="1631926"/>
                  <a:pt x="7647549" y="1618938"/>
                </a:cubicBezTo>
                <a:cubicBezTo>
                  <a:pt x="7733490" y="1557552"/>
                  <a:pt x="7656767" y="1594730"/>
                  <a:pt x="7722500" y="1528997"/>
                </a:cubicBezTo>
                <a:cubicBezTo>
                  <a:pt x="7735239" y="1516258"/>
                  <a:pt x="7752480" y="1509010"/>
                  <a:pt x="7767470" y="1499016"/>
                </a:cubicBezTo>
                <a:cubicBezTo>
                  <a:pt x="7769544" y="1384930"/>
                  <a:pt x="7779836" y="534026"/>
                  <a:pt x="7797450" y="269823"/>
                </a:cubicBezTo>
                <a:cubicBezTo>
                  <a:pt x="7798501" y="254057"/>
                  <a:pt x="7808100" y="240046"/>
                  <a:pt x="7812441" y="224853"/>
                </a:cubicBezTo>
                <a:cubicBezTo>
                  <a:pt x="7818101" y="205044"/>
                  <a:pt x="7823391" y="185094"/>
                  <a:pt x="7827431" y="164892"/>
                </a:cubicBezTo>
                <a:cubicBezTo>
                  <a:pt x="7846887" y="67609"/>
                  <a:pt x="7816240" y="85629"/>
                  <a:pt x="7887391" y="44971"/>
                </a:cubicBezTo>
                <a:cubicBezTo>
                  <a:pt x="7906793" y="33884"/>
                  <a:pt x="7925440" y="19372"/>
                  <a:pt x="7947352" y="14990"/>
                </a:cubicBezTo>
                <a:cubicBezTo>
                  <a:pt x="8001471" y="4166"/>
                  <a:pt x="8112244" y="0"/>
                  <a:pt x="8112244" y="0"/>
                </a:cubicBezTo>
              </a:path>
            </a:pathLst>
          </a:custGeom>
          <a:ln w="203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2" name="Picture 24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9854">
            <a:off x="179388" y="3789363"/>
            <a:ext cx="21986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57 -0.11977 C 0.16406 -0.13457 0.17448 -0.15029 0.20468 -0.16324 C 0.24114 -0.19561 0.19097 -0.14868 0.2335 -0.23954 C 0.24722 -0.26798 0.29097 -0.30289 0.34843 -0.32671 C 0.36215 -0.34336 0.37864 -0.3607 0.38646 -0.37804 C 0.39705 -0.39931 0.40156 -0.43284 0.47257 -0.44578 C 0.5059 -0.45943 0.52552 -0.47792 0.56805 -0.48948 C 0.61024 -0.50151 0.6467 -0.51168 0.68298 -0.52463 C 0.71337 -0.5355 0.72396 -0.54521 0.76962 -0.55145 C 0.76962 -0.55122 0.14757 -0.11977 0.14757 -0.11954 Z " pathEditMode="relative" rAng="0" ptsTypes="ffffffffff">
                                      <p:cBhvr>
                                        <p:cTn id="18" dur="3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лилиния 5"/>
          <p:cNvSpPr/>
          <p:nvPr/>
        </p:nvSpPr>
        <p:spPr>
          <a:xfrm>
            <a:off x="434715" y="484071"/>
            <a:ext cx="8139659" cy="5217585"/>
          </a:xfrm>
          <a:custGeom>
            <a:avLst/>
            <a:gdLst>
              <a:gd name="connsiteX0" fmla="*/ 209862 w 8334531"/>
              <a:gd name="connsiteY0" fmla="*/ 5691877 h 5691877"/>
              <a:gd name="connsiteX1" fmla="*/ 224852 w 8334531"/>
              <a:gd name="connsiteY1" fmla="*/ 4612585 h 5691877"/>
              <a:gd name="connsiteX2" fmla="*/ 254832 w 8334531"/>
              <a:gd name="connsiteY2" fmla="*/ 4477673 h 5691877"/>
              <a:gd name="connsiteX3" fmla="*/ 269823 w 8334531"/>
              <a:gd name="connsiteY3" fmla="*/ 4402722 h 5691877"/>
              <a:gd name="connsiteX4" fmla="*/ 314793 w 8334531"/>
              <a:gd name="connsiteY4" fmla="*/ 4372742 h 5691877"/>
              <a:gd name="connsiteX5" fmla="*/ 464695 w 8334531"/>
              <a:gd name="connsiteY5" fmla="*/ 4327772 h 5691877"/>
              <a:gd name="connsiteX6" fmla="*/ 599606 w 8334531"/>
              <a:gd name="connsiteY6" fmla="*/ 4297791 h 5691877"/>
              <a:gd name="connsiteX7" fmla="*/ 689547 w 8334531"/>
              <a:gd name="connsiteY7" fmla="*/ 4252821 h 5691877"/>
              <a:gd name="connsiteX8" fmla="*/ 1019331 w 8334531"/>
              <a:gd name="connsiteY8" fmla="*/ 4252821 h 5691877"/>
              <a:gd name="connsiteX9" fmla="*/ 1064301 w 8334531"/>
              <a:gd name="connsiteY9" fmla="*/ 4267811 h 5691877"/>
              <a:gd name="connsiteX10" fmla="*/ 1124262 w 8334531"/>
              <a:gd name="connsiteY10" fmla="*/ 4312781 h 5691877"/>
              <a:gd name="connsiteX11" fmla="*/ 1289154 w 8334531"/>
              <a:gd name="connsiteY11" fmla="*/ 4342762 h 5691877"/>
              <a:gd name="connsiteX12" fmla="*/ 1753849 w 8334531"/>
              <a:gd name="connsiteY12" fmla="*/ 4327772 h 5691877"/>
              <a:gd name="connsiteX13" fmla="*/ 1783829 w 8334531"/>
              <a:gd name="connsiteY13" fmla="*/ 4297791 h 5691877"/>
              <a:gd name="connsiteX14" fmla="*/ 1798819 w 8334531"/>
              <a:gd name="connsiteY14" fmla="*/ 4192860 h 5691877"/>
              <a:gd name="connsiteX15" fmla="*/ 1813809 w 8334531"/>
              <a:gd name="connsiteY15" fmla="*/ 4147890 h 5691877"/>
              <a:gd name="connsiteX16" fmla="*/ 1858780 w 8334531"/>
              <a:gd name="connsiteY16" fmla="*/ 3938027 h 5691877"/>
              <a:gd name="connsiteX17" fmla="*/ 1888760 w 8334531"/>
              <a:gd name="connsiteY17" fmla="*/ 3728165 h 5691877"/>
              <a:gd name="connsiteX18" fmla="*/ 1918741 w 8334531"/>
              <a:gd name="connsiteY18" fmla="*/ 3458342 h 5691877"/>
              <a:gd name="connsiteX19" fmla="*/ 1933731 w 8334531"/>
              <a:gd name="connsiteY19" fmla="*/ 3353411 h 5691877"/>
              <a:gd name="connsiteX20" fmla="*/ 1993691 w 8334531"/>
              <a:gd name="connsiteY20" fmla="*/ 3158539 h 5691877"/>
              <a:gd name="connsiteX21" fmla="*/ 2008682 w 8334531"/>
              <a:gd name="connsiteY21" fmla="*/ 3083588 h 5691877"/>
              <a:gd name="connsiteX22" fmla="*/ 2053652 w 8334531"/>
              <a:gd name="connsiteY22" fmla="*/ 2963667 h 5691877"/>
              <a:gd name="connsiteX23" fmla="*/ 2068642 w 8334531"/>
              <a:gd name="connsiteY23" fmla="*/ 2753804 h 5691877"/>
              <a:gd name="connsiteX24" fmla="*/ 2143593 w 8334531"/>
              <a:gd name="connsiteY24" fmla="*/ 2678854 h 5691877"/>
              <a:gd name="connsiteX25" fmla="*/ 2188564 w 8334531"/>
              <a:gd name="connsiteY25" fmla="*/ 2663863 h 5691877"/>
              <a:gd name="connsiteX26" fmla="*/ 2248524 w 8334531"/>
              <a:gd name="connsiteY26" fmla="*/ 2633883 h 5691877"/>
              <a:gd name="connsiteX27" fmla="*/ 2338465 w 8334531"/>
              <a:gd name="connsiteY27" fmla="*/ 2648873 h 5691877"/>
              <a:gd name="connsiteX28" fmla="*/ 2458387 w 8334531"/>
              <a:gd name="connsiteY28" fmla="*/ 2738814 h 5691877"/>
              <a:gd name="connsiteX29" fmla="*/ 2518347 w 8334531"/>
              <a:gd name="connsiteY29" fmla="*/ 2768795 h 5691877"/>
              <a:gd name="connsiteX30" fmla="*/ 2578308 w 8334531"/>
              <a:gd name="connsiteY30" fmla="*/ 2783785 h 5691877"/>
              <a:gd name="connsiteX31" fmla="*/ 2683239 w 8334531"/>
              <a:gd name="connsiteY31" fmla="*/ 2813765 h 5691877"/>
              <a:gd name="connsiteX32" fmla="*/ 2788170 w 8334531"/>
              <a:gd name="connsiteY32" fmla="*/ 2858736 h 5691877"/>
              <a:gd name="connsiteX33" fmla="*/ 2833141 w 8334531"/>
              <a:gd name="connsiteY33" fmla="*/ 2903706 h 5691877"/>
              <a:gd name="connsiteX34" fmla="*/ 2998032 w 8334531"/>
              <a:gd name="connsiteY34" fmla="*/ 2918696 h 5691877"/>
              <a:gd name="connsiteX35" fmla="*/ 3072983 w 8334531"/>
              <a:gd name="connsiteY35" fmla="*/ 2933686 h 5691877"/>
              <a:gd name="connsiteX36" fmla="*/ 3237875 w 8334531"/>
              <a:gd name="connsiteY36" fmla="*/ 2903706 h 5691877"/>
              <a:gd name="connsiteX37" fmla="*/ 3297836 w 8334531"/>
              <a:gd name="connsiteY37" fmla="*/ 2873726 h 5691877"/>
              <a:gd name="connsiteX38" fmla="*/ 3357796 w 8334531"/>
              <a:gd name="connsiteY38" fmla="*/ 2858736 h 5691877"/>
              <a:gd name="connsiteX39" fmla="*/ 3477718 w 8334531"/>
              <a:gd name="connsiteY39" fmla="*/ 2768795 h 5691877"/>
              <a:gd name="connsiteX40" fmla="*/ 3522688 w 8334531"/>
              <a:gd name="connsiteY40" fmla="*/ 2753804 h 5691877"/>
              <a:gd name="connsiteX41" fmla="*/ 3642609 w 8334531"/>
              <a:gd name="connsiteY41" fmla="*/ 2678854 h 5691877"/>
              <a:gd name="connsiteX42" fmla="*/ 3672590 w 8334531"/>
              <a:gd name="connsiteY42" fmla="*/ 2618893 h 5691877"/>
              <a:gd name="connsiteX43" fmla="*/ 3717560 w 8334531"/>
              <a:gd name="connsiteY43" fmla="*/ 2573922 h 5691877"/>
              <a:gd name="connsiteX44" fmla="*/ 3762531 w 8334531"/>
              <a:gd name="connsiteY44" fmla="*/ 2513962 h 5691877"/>
              <a:gd name="connsiteX45" fmla="*/ 3792511 w 8334531"/>
              <a:gd name="connsiteY45" fmla="*/ 2483981 h 5691877"/>
              <a:gd name="connsiteX46" fmla="*/ 3837482 w 8334531"/>
              <a:gd name="connsiteY46" fmla="*/ 2424021 h 5691877"/>
              <a:gd name="connsiteX47" fmla="*/ 3882452 w 8334531"/>
              <a:gd name="connsiteY47" fmla="*/ 2319090 h 5691877"/>
              <a:gd name="connsiteX48" fmla="*/ 3912432 w 8334531"/>
              <a:gd name="connsiteY48" fmla="*/ 2289109 h 5691877"/>
              <a:gd name="connsiteX49" fmla="*/ 3972393 w 8334531"/>
              <a:gd name="connsiteY49" fmla="*/ 2184178 h 5691877"/>
              <a:gd name="connsiteX50" fmla="*/ 4017364 w 8334531"/>
              <a:gd name="connsiteY50" fmla="*/ 2094237 h 5691877"/>
              <a:gd name="connsiteX51" fmla="*/ 4062334 w 8334531"/>
              <a:gd name="connsiteY51" fmla="*/ 2034277 h 5691877"/>
              <a:gd name="connsiteX52" fmla="*/ 4137285 w 8334531"/>
              <a:gd name="connsiteY52" fmla="*/ 1914355 h 5691877"/>
              <a:gd name="connsiteX53" fmla="*/ 4152275 w 8334531"/>
              <a:gd name="connsiteY53" fmla="*/ 1839404 h 5691877"/>
              <a:gd name="connsiteX54" fmla="*/ 4182255 w 8334531"/>
              <a:gd name="connsiteY54" fmla="*/ 1779444 h 5691877"/>
              <a:gd name="connsiteX55" fmla="*/ 4212236 w 8334531"/>
              <a:gd name="connsiteY55" fmla="*/ 1704493 h 5691877"/>
              <a:gd name="connsiteX56" fmla="*/ 4302177 w 8334531"/>
              <a:gd name="connsiteY56" fmla="*/ 1479640 h 5691877"/>
              <a:gd name="connsiteX57" fmla="*/ 4332157 w 8334531"/>
              <a:gd name="connsiteY57" fmla="*/ 1419680 h 5691877"/>
              <a:gd name="connsiteX58" fmla="*/ 4347147 w 8334531"/>
              <a:gd name="connsiteY58" fmla="*/ 1374709 h 5691877"/>
              <a:gd name="connsiteX59" fmla="*/ 4392118 w 8334531"/>
              <a:gd name="connsiteY59" fmla="*/ 1329739 h 5691877"/>
              <a:gd name="connsiteX60" fmla="*/ 4422098 w 8334531"/>
              <a:gd name="connsiteY60" fmla="*/ 1269778 h 5691877"/>
              <a:gd name="connsiteX61" fmla="*/ 4512039 w 8334531"/>
              <a:gd name="connsiteY61" fmla="*/ 1164847 h 5691877"/>
              <a:gd name="connsiteX62" fmla="*/ 4631960 w 8334531"/>
              <a:gd name="connsiteY62" fmla="*/ 1104886 h 5691877"/>
              <a:gd name="connsiteX63" fmla="*/ 4661941 w 8334531"/>
              <a:gd name="connsiteY63" fmla="*/ 1074906 h 5691877"/>
              <a:gd name="connsiteX64" fmla="*/ 4736891 w 8334531"/>
              <a:gd name="connsiteY64" fmla="*/ 1059916 h 5691877"/>
              <a:gd name="connsiteX65" fmla="*/ 5201587 w 8334531"/>
              <a:gd name="connsiteY65" fmla="*/ 1074906 h 5691877"/>
              <a:gd name="connsiteX66" fmla="*/ 5321508 w 8334531"/>
              <a:gd name="connsiteY66" fmla="*/ 1149857 h 5691877"/>
              <a:gd name="connsiteX67" fmla="*/ 5381468 w 8334531"/>
              <a:gd name="connsiteY67" fmla="*/ 1194827 h 5691877"/>
              <a:gd name="connsiteX68" fmla="*/ 5471409 w 8334531"/>
              <a:gd name="connsiteY68" fmla="*/ 1239798 h 5691877"/>
              <a:gd name="connsiteX69" fmla="*/ 5576341 w 8334531"/>
              <a:gd name="connsiteY69" fmla="*/ 1299759 h 5691877"/>
              <a:gd name="connsiteX70" fmla="*/ 5711252 w 8334531"/>
              <a:gd name="connsiteY70" fmla="*/ 1344729 h 5691877"/>
              <a:gd name="connsiteX71" fmla="*/ 5921114 w 8334531"/>
              <a:gd name="connsiteY71" fmla="*/ 1404690 h 5691877"/>
              <a:gd name="connsiteX72" fmla="*/ 6011055 w 8334531"/>
              <a:gd name="connsiteY72" fmla="*/ 1434670 h 5691877"/>
              <a:gd name="connsiteX73" fmla="*/ 6086006 w 8334531"/>
              <a:gd name="connsiteY73" fmla="*/ 1464650 h 5691877"/>
              <a:gd name="connsiteX74" fmla="*/ 6445770 w 8334531"/>
              <a:gd name="connsiteY74" fmla="*/ 1449660 h 5691877"/>
              <a:gd name="connsiteX75" fmla="*/ 6580682 w 8334531"/>
              <a:gd name="connsiteY75" fmla="*/ 1404690 h 5691877"/>
              <a:gd name="connsiteX76" fmla="*/ 6715593 w 8334531"/>
              <a:gd name="connsiteY76" fmla="*/ 1299759 h 5691877"/>
              <a:gd name="connsiteX77" fmla="*/ 6790544 w 8334531"/>
              <a:gd name="connsiteY77" fmla="*/ 1119877 h 5691877"/>
              <a:gd name="connsiteX78" fmla="*/ 6805534 w 8334531"/>
              <a:gd name="connsiteY78" fmla="*/ 1044926 h 5691877"/>
              <a:gd name="connsiteX79" fmla="*/ 6850505 w 8334531"/>
              <a:gd name="connsiteY79" fmla="*/ 984965 h 5691877"/>
              <a:gd name="connsiteX80" fmla="*/ 6910465 w 8334531"/>
              <a:gd name="connsiteY80" fmla="*/ 835063 h 5691877"/>
              <a:gd name="connsiteX81" fmla="*/ 6940446 w 8334531"/>
              <a:gd name="connsiteY81" fmla="*/ 775103 h 5691877"/>
              <a:gd name="connsiteX82" fmla="*/ 6970426 w 8334531"/>
              <a:gd name="connsiteY82" fmla="*/ 730132 h 5691877"/>
              <a:gd name="connsiteX83" fmla="*/ 7045377 w 8334531"/>
              <a:gd name="connsiteY83" fmla="*/ 580231 h 5691877"/>
              <a:gd name="connsiteX84" fmla="*/ 7150308 w 8334531"/>
              <a:gd name="connsiteY84" fmla="*/ 370368 h 5691877"/>
              <a:gd name="connsiteX85" fmla="*/ 7240249 w 8334531"/>
              <a:gd name="connsiteY85" fmla="*/ 280427 h 5691877"/>
              <a:gd name="connsiteX86" fmla="*/ 7315200 w 8334531"/>
              <a:gd name="connsiteY86" fmla="*/ 220467 h 5691877"/>
              <a:gd name="connsiteX87" fmla="*/ 7375160 w 8334531"/>
              <a:gd name="connsiteY87" fmla="*/ 175496 h 5691877"/>
              <a:gd name="connsiteX88" fmla="*/ 7480091 w 8334531"/>
              <a:gd name="connsiteY88" fmla="*/ 130526 h 5691877"/>
              <a:gd name="connsiteX89" fmla="*/ 7540052 w 8334531"/>
              <a:gd name="connsiteY89" fmla="*/ 85555 h 5691877"/>
              <a:gd name="connsiteX90" fmla="*/ 7600013 w 8334531"/>
              <a:gd name="connsiteY90" fmla="*/ 70565 h 5691877"/>
              <a:gd name="connsiteX91" fmla="*/ 7644983 w 8334531"/>
              <a:gd name="connsiteY91" fmla="*/ 55575 h 5691877"/>
              <a:gd name="connsiteX92" fmla="*/ 7749914 w 8334531"/>
              <a:gd name="connsiteY92" fmla="*/ 10604 h 5691877"/>
              <a:gd name="connsiteX93" fmla="*/ 8019737 w 8334531"/>
              <a:gd name="connsiteY93" fmla="*/ 25595 h 5691877"/>
              <a:gd name="connsiteX94" fmla="*/ 8214609 w 8334531"/>
              <a:gd name="connsiteY94" fmla="*/ 55575 h 5691877"/>
              <a:gd name="connsiteX95" fmla="*/ 8274570 w 8334531"/>
              <a:gd name="connsiteY95" fmla="*/ 145516 h 5691877"/>
              <a:gd name="connsiteX96" fmla="*/ 8319541 w 8334531"/>
              <a:gd name="connsiteY96" fmla="*/ 190486 h 5691877"/>
              <a:gd name="connsiteX97" fmla="*/ 8334531 w 8334531"/>
              <a:gd name="connsiteY97" fmla="*/ 325398 h 5691877"/>
              <a:gd name="connsiteX98" fmla="*/ 8319541 w 8334531"/>
              <a:gd name="connsiteY98" fmla="*/ 1299759 h 5691877"/>
              <a:gd name="connsiteX99" fmla="*/ 8274570 w 8334531"/>
              <a:gd name="connsiteY99" fmla="*/ 1449660 h 5691877"/>
              <a:gd name="connsiteX100" fmla="*/ 8259580 w 8334531"/>
              <a:gd name="connsiteY100" fmla="*/ 1509621 h 5691877"/>
              <a:gd name="connsiteX101" fmla="*/ 8184629 w 8334531"/>
              <a:gd name="connsiteY101" fmla="*/ 1674513 h 5691877"/>
              <a:gd name="connsiteX102" fmla="*/ 8139659 w 8334531"/>
              <a:gd name="connsiteY102" fmla="*/ 1734473 h 5691877"/>
              <a:gd name="connsiteX103" fmla="*/ 8079698 w 8334531"/>
              <a:gd name="connsiteY103" fmla="*/ 1854395 h 5691877"/>
              <a:gd name="connsiteX104" fmla="*/ 7989757 w 8334531"/>
              <a:gd name="connsiteY104" fmla="*/ 1959326 h 5691877"/>
              <a:gd name="connsiteX105" fmla="*/ 7974767 w 8334531"/>
              <a:gd name="connsiteY105" fmla="*/ 2004296 h 5691877"/>
              <a:gd name="connsiteX106" fmla="*/ 7869836 w 8334531"/>
              <a:gd name="connsiteY106" fmla="*/ 2109227 h 5691877"/>
              <a:gd name="connsiteX107" fmla="*/ 7839855 w 8334531"/>
              <a:gd name="connsiteY107" fmla="*/ 2139208 h 5691877"/>
              <a:gd name="connsiteX108" fmla="*/ 7794885 w 8334531"/>
              <a:gd name="connsiteY108" fmla="*/ 2184178 h 5691877"/>
              <a:gd name="connsiteX109" fmla="*/ 7749914 w 8334531"/>
              <a:gd name="connsiteY109" fmla="*/ 2214159 h 5691877"/>
              <a:gd name="connsiteX110" fmla="*/ 7600013 w 8334531"/>
              <a:gd name="connsiteY110" fmla="*/ 2349070 h 5691877"/>
              <a:gd name="connsiteX111" fmla="*/ 7540052 w 8334531"/>
              <a:gd name="connsiteY111" fmla="*/ 2424021 h 5691877"/>
              <a:gd name="connsiteX112" fmla="*/ 7510072 w 8334531"/>
              <a:gd name="connsiteY112" fmla="*/ 2468991 h 5691877"/>
              <a:gd name="connsiteX113" fmla="*/ 7465101 w 8334531"/>
              <a:gd name="connsiteY113" fmla="*/ 2483981 h 5691877"/>
              <a:gd name="connsiteX114" fmla="*/ 7390150 w 8334531"/>
              <a:gd name="connsiteY114" fmla="*/ 2558932 h 5691877"/>
              <a:gd name="connsiteX115" fmla="*/ 7330190 w 8334531"/>
              <a:gd name="connsiteY115" fmla="*/ 2588913 h 5691877"/>
              <a:gd name="connsiteX116" fmla="*/ 7255239 w 8334531"/>
              <a:gd name="connsiteY116" fmla="*/ 2663863 h 5691877"/>
              <a:gd name="connsiteX117" fmla="*/ 7150308 w 8334531"/>
              <a:gd name="connsiteY117" fmla="*/ 2723824 h 5691877"/>
              <a:gd name="connsiteX118" fmla="*/ 7090347 w 8334531"/>
              <a:gd name="connsiteY118" fmla="*/ 2768795 h 5691877"/>
              <a:gd name="connsiteX119" fmla="*/ 7015396 w 8334531"/>
              <a:gd name="connsiteY119" fmla="*/ 2843745 h 5691877"/>
              <a:gd name="connsiteX120" fmla="*/ 6895475 w 8334531"/>
              <a:gd name="connsiteY120" fmla="*/ 2903706 h 5691877"/>
              <a:gd name="connsiteX121" fmla="*/ 6805534 w 8334531"/>
              <a:gd name="connsiteY121" fmla="*/ 2963667 h 5691877"/>
              <a:gd name="connsiteX122" fmla="*/ 6760564 w 8334531"/>
              <a:gd name="connsiteY122" fmla="*/ 2993647 h 5691877"/>
              <a:gd name="connsiteX123" fmla="*/ 6730583 w 8334531"/>
              <a:gd name="connsiteY123" fmla="*/ 3023627 h 5691877"/>
              <a:gd name="connsiteX124" fmla="*/ 6565691 w 8334531"/>
              <a:gd name="connsiteY124" fmla="*/ 3113568 h 5691877"/>
              <a:gd name="connsiteX125" fmla="*/ 6505731 w 8334531"/>
              <a:gd name="connsiteY125" fmla="*/ 3128559 h 5691877"/>
              <a:gd name="connsiteX126" fmla="*/ 6475750 w 8334531"/>
              <a:gd name="connsiteY126" fmla="*/ 3158539 h 5691877"/>
              <a:gd name="connsiteX127" fmla="*/ 6370819 w 8334531"/>
              <a:gd name="connsiteY127" fmla="*/ 3218499 h 5691877"/>
              <a:gd name="connsiteX128" fmla="*/ 6280878 w 8334531"/>
              <a:gd name="connsiteY128" fmla="*/ 3248480 h 5691877"/>
              <a:gd name="connsiteX129" fmla="*/ 6115987 w 8334531"/>
              <a:gd name="connsiteY129" fmla="*/ 3323431 h 5691877"/>
              <a:gd name="connsiteX130" fmla="*/ 5891134 w 8334531"/>
              <a:gd name="connsiteY130" fmla="*/ 3413372 h 5691877"/>
              <a:gd name="connsiteX131" fmla="*/ 5651291 w 8334531"/>
              <a:gd name="connsiteY131" fmla="*/ 3488322 h 5691877"/>
              <a:gd name="connsiteX132" fmla="*/ 5606321 w 8334531"/>
              <a:gd name="connsiteY132" fmla="*/ 3503313 h 5691877"/>
              <a:gd name="connsiteX133" fmla="*/ 5486400 w 8334531"/>
              <a:gd name="connsiteY133" fmla="*/ 3563273 h 5691877"/>
              <a:gd name="connsiteX134" fmla="*/ 5381468 w 8334531"/>
              <a:gd name="connsiteY134" fmla="*/ 3578263 h 5691877"/>
              <a:gd name="connsiteX135" fmla="*/ 5321508 w 8334531"/>
              <a:gd name="connsiteY135" fmla="*/ 3593254 h 5691877"/>
              <a:gd name="connsiteX136" fmla="*/ 5186596 w 8334531"/>
              <a:gd name="connsiteY136" fmla="*/ 3608244 h 5691877"/>
              <a:gd name="connsiteX137" fmla="*/ 5051685 w 8334531"/>
              <a:gd name="connsiteY137" fmla="*/ 3668204 h 5691877"/>
              <a:gd name="connsiteX138" fmla="*/ 4991724 w 8334531"/>
              <a:gd name="connsiteY138" fmla="*/ 3683195 h 5691877"/>
              <a:gd name="connsiteX139" fmla="*/ 4931764 w 8334531"/>
              <a:gd name="connsiteY139" fmla="*/ 3713175 h 5691877"/>
              <a:gd name="connsiteX140" fmla="*/ 4766872 w 8334531"/>
              <a:gd name="connsiteY140" fmla="*/ 3743155 h 5691877"/>
              <a:gd name="connsiteX141" fmla="*/ 4616970 w 8334531"/>
              <a:gd name="connsiteY141" fmla="*/ 3788126 h 5691877"/>
              <a:gd name="connsiteX142" fmla="*/ 4497049 w 8334531"/>
              <a:gd name="connsiteY142" fmla="*/ 3848086 h 5691877"/>
              <a:gd name="connsiteX143" fmla="*/ 4452078 w 8334531"/>
              <a:gd name="connsiteY143" fmla="*/ 3863077 h 5691877"/>
              <a:gd name="connsiteX144" fmla="*/ 4332157 w 8334531"/>
              <a:gd name="connsiteY144" fmla="*/ 3968008 h 5691877"/>
              <a:gd name="connsiteX145" fmla="*/ 4272196 w 8334531"/>
              <a:gd name="connsiteY145" fmla="*/ 4012978 h 5691877"/>
              <a:gd name="connsiteX146" fmla="*/ 4242216 w 8334531"/>
              <a:gd name="connsiteY146" fmla="*/ 4042959 h 5691877"/>
              <a:gd name="connsiteX147" fmla="*/ 4197246 w 8334531"/>
              <a:gd name="connsiteY147" fmla="*/ 4057949 h 5691877"/>
              <a:gd name="connsiteX148" fmla="*/ 4167265 w 8334531"/>
              <a:gd name="connsiteY148" fmla="*/ 4087929 h 5691877"/>
              <a:gd name="connsiteX149" fmla="*/ 4077324 w 8334531"/>
              <a:gd name="connsiteY149" fmla="*/ 4147890 h 5691877"/>
              <a:gd name="connsiteX150" fmla="*/ 3987383 w 8334531"/>
              <a:gd name="connsiteY150" fmla="*/ 4222840 h 5691877"/>
              <a:gd name="connsiteX151" fmla="*/ 3942413 w 8334531"/>
              <a:gd name="connsiteY151" fmla="*/ 4267811 h 5691877"/>
              <a:gd name="connsiteX152" fmla="*/ 3867462 w 8334531"/>
              <a:gd name="connsiteY152" fmla="*/ 4282801 h 5691877"/>
              <a:gd name="connsiteX153" fmla="*/ 3807501 w 8334531"/>
              <a:gd name="connsiteY153" fmla="*/ 4327772 h 5691877"/>
              <a:gd name="connsiteX154" fmla="*/ 3732550 w 8334531"/>
              <a:gd name="connsiteY154" fmla="*/ 4357752 h 5691877"/>
              <a:gd name="connsiteX155" fmla="*/ 3627619 w 8334531"/>
              <a:gd name="connsiteY155" fmla="*/ 4402722 h 5691877"/>
              <a:gd name="connsiteX156" fmla="*/ 3477718 w 8334531"/>
              <a:gd name="connsiteY156" fmla="*/ 4462683 h 5691877"/>
              <a:gd name="connsiteX157" fmla="*/ 3357796 w 8334531"/>
              <a:gd name="connsiteY157" fmla="*/ 4522644 h 5691877"/>
              <a:gd name="connsiteX158" fmla="*/ 3297836 w 8334531"/>
              <a:gd name="connsiteY158" fmla="*/ 4552624 h 5691877"/>
              <a:gd name="connsiteX159" fmla="*/ 3267855 w 8334531"/>
              <a:gd name="connsiteY159" fmla="*/ 4582604 h 5691877"/>
              <a:gd name="connsiteX160" fmla="*/ 3013023 w 8334531"/>
              <a:gd name="connsiteY160" fmla="*/ 4717516 h 5691877"/>
              <a:gd name="connsiteX161" fmla="*/ 2533337 w 8334531"/>
              <a:gd name="connsiteY161" fmla="*/ 4792467 h 5691877"/>
              <a:gd name="connsiteX162" fmla="*/ 2383436 w 8334531"/>
              <a:gd name="connsiteY162" fmla="*/ 4807457 h 5691877"/>
              <a:gd name="connsiteX163" fmla="*/ 2158583 w 8334531"/>
              <a:gd name="connsiteY163" fmla="*/ 4852427 h 5691877"/>
              <a:gd name="connsiteX164" fmla="*/ 2068642 w 8334531"/>
              <a:gd name="connsiteY164" fmla="*/ 4867418 h 5691877"/>
              <a:gd name="connsiteX165" fmla="*/ 1933731 w 8334531"/>
              <a:gd name="connsiteY165" fmla="*/ 4912388 h 5691877"/>
              <a:gd name="connsiteX166" fmla="*/ 1888760 w 8334531"/>
              <a:gd name="connsiteY166" fmla="*/ 4927378 h 5691877"/>
              <a:gd name="connsiteX167" fmla="*/ 1813809 w 8334531"/>
              <a:gd name="connsiteY167" fmla="*/ 4942368 h 5691877"/>
              <a:gd name="connsiteX168" fmla="*/ 1663908 w 8334531"/>
              <a:gd name="connsiteY168" fmla="*/ 5002329 h 5691877"/>
              <a:gd name="connsiteX169" fmla="*/ 1558977 w 8334531"/>
              <a:gd name="connsiteY169" fmla="*/ 5032309 h 5691877"/>
              <a:gd name="connsiteX170" fmla="*/ 1514006 w 8334531"/>
              <a:gd name="connsiteY170" fmla="*/ 5062290 h 5691877"/>
              <a:gd name="connsiteX171" fmla="*/ 1349114 w 8334531"/>
              <a:gd name="connsiteY171" fmla="*/ 5092270 h 5691877"/>
              <a:gd name="connsiteX172" fmla="*/ 1214203 w 8334531"/>
              <a:gd name="connsiteY172" fmla="*/ 5107260 h 5691877"/>
              <a:gd name="connsiteX173" fmla="*/ 854439 w 8334531"/>
              <a:gd name="connsiteY173" fmla="*/ 5182211 h 5691877"/>
              <a:gd name="connsiteX174" fmla="*/ 0 w 8334531"/>
              <a:gd name="connsiteY174" fmla="*/ 5212191 h 5691877"/>
              <a:gd name="connsiteX0" fmla="*/ 209862 w 8334531"/>
              <a:gd name="connsiteY0" fmla="*/ 5691877 h 5691877"/>
              <a:gd name="connsiteX1" fmla="*/ 209862 w 8334531"/>
              <a:gd name="connsiteY1" fmla="*/ 5191787 h 5691877"/>
              <a:gd name="connsiteX2" fmla="*/ 224852 w 8334531"/>
              <a:gd name="connsiteY2" fmla="*/ 4612585 h 5691877"/>
              <a:gd name="connsiteX3" fmla="*/ 254832 w 8334531"/>
              <a:gd name="connsiteY3" fmla="*/ 4477673 h 5691877"/>
              <a:gd name="connsiteX4" fmla="*/ 269823 w 8334531"/>
              <a:gd name="connsiteY4" fmla="*/ 4402722 h 5691877"/>
              <a:gd name="connsiteX5" fmla="*/ 314793 w 8334531"/>
              <a:gd name="connsiteY5" fmla="*/ 4372742 h 5691877"/>
              <a:gd name="connsiteX6" fmla="*/ 464695 w 8334531"/>
              <a:gd name="connsiteY6" fmla="*/ 4327772 h 5691877"/>
              <a:gd name="connsiteX7" fmla="*/ 599606 w 8334531"/>
              <a:gd name="connsiteY7" fmla="*/ 4297791 h 5691877"/>
              <a:gd name="connsiteX8" fmla="*/ 689547 w 8334531"/>
              <a:gd name="connsiteY8" fmla="*/ 4252821 h 5691877"/>
              <a:gd name="connsiteX9" fmla="*/ 1019331 w 8334531"/>
              <a:gd name="connsiteY9" fmla="*/ 4252821 h 5691877"/>
              <a:gd name="connsiteX10" fmla="*/ 1064301 w 8334531"/>
              <a:gd name="connsiteY10" fmla="*/ 4267811 h 5691877"/>
              <a:gd name="connsiteX11" fmla="*/ 1124262 w 8334531"/>
              <a:gd name="connsiteY11" fmla="*/ 4312781 h 5691877"/>
              <a:gd name="connsiteX12" fmla="*/ 1289154 w 8334531"/>
              <a:gd name="connsiteY12" fmla="*/ 4342762 h 5691877"/>
              <a:gd name="connsiteX13" fmla="*/ 1753849 w 8334531"/>
              <a:gd name="connsiteY13" fmla="*/ 4327772 h 5691877"/>
              <a:gd name="connsiteX14" fmla="*/ 1783829 w 8334531"/>
              <a:gd name="connsiteY14" fmla="*/ 4297791 h 5691877"/>
              <a:gd name="connsiteX15" fmla="*/ 1798819 w 8334531"/>
              <a:gd name="connsiteY15" fmla="*/ 4192860 h 5691877"/>
              <a:gd name="connsiteX16" fmla="*/ 1813809 w 8334531"/>
              <a:gd name="connsiteY16" fmla="*/ 4147890 h 5691877"/>
              <a:gd name="connsiteX17" fmla="*/ 1858780 w 8334531"/>
              <a:gd name="connsiteY17" fmla="*/ 3938027 h 5691877"/>
              <a:gd name="connsiteX18" fmla="*/ 1888760 w 8334531"/>
              <a:gd name="connsiteY18" fmla="*/ 3728165 h 5691877"/>
              <a:gd name="connsiteX19" fmla="*/ 1918741 w 8334531"/>
              <a:gd name="connsiteY19" fmla="*/ 3458342 h 5691877"/>
              <a:gd name="connsiteX20" fmla="*/ 1933731 w 8334531"/>
              <a:gd name="connsiteY20" fmla="*/ 3353411 h 5691877"/>
              <a:gd name="connsiteX21" fmla="*/ 1993691 w 8334531"/>
              <a:gd name="connsiteY21" fmla="*/ 3158539 h 5691877"/>
              <a:gd name="connsiteX22" fmla="*/ 2008682 w 8334531"/>
              <a:gd name="connsiteY22" fmla="*/ 3083588 h 5691877"/>
              <a:gd name="connsiteX23" fmla="*/ 2053652 w 8334531"/>
              <a:gd name="connsiteY23" fmla="*/ 2963667 h 5691877"/>
              <a:gd name="connsiteX24" fmla="*/ 2068642 w 8334531"/>
              <a:gd name="connsiteY24" fmla="*/ 2753804 h 5691877"/>
              <a:gd name="connsiteX25" fmla="*/ 2143593 w 8334531"/>
              <a:gd name="connsiteY25" fmla="*/ 2678854 h 5691877"/>
              <a:gd name="connsiteX26" fmla="*/ 2188564 w 8334531"/>
              <a:gd name="connsiteY26" fmla="*/ 2663863 h 5691877"/>
              <a:gd name="connsiteX27" fmla="*/ 2248524 w 8334531"/>
              <a:gd name="connsiteY27" fmla="*/ 2633883 h 5691877"/>
              <a:gd name="connsiteX28" fmla="*/ 2338465 w 8334531"/>
              <a:gd name="connsiteY28" fmla="*/ 2648873 h 5691877"/>
              <a:gd name="connsiteX29" fmla="*/ 2458387 w 8334531"/>
              <a:gd name="connsiteY29" fmla="*/ 2738814 h 5691877"/>
              <a:gd name="connsiteX30" fmla="*/ 2518347 w 8334531"/>
              <a:gd name="connsiteY30" fmla="*/ 2768795 h 5691877"/>
              <a:gd name="connsiteX31" fmla="*/ 2578308 w 8334531"/>
              <a:gd name="connsiteY31" fmla="*/ 2783785 h 5691877"/>
              <a:gd name="connsiteX32" fmla="*/ 2683239 w 8334531"/>
              <a:gd name="connsiteY32" fmla="*/ 2813765 h 5691877"/>
              <a:gd name="connsiteX33" fmla="*/ 2788170 w 8334531"/>
              <a:gd name="connsiteY33" fmla="*/ 2858736 h 5691877"/>
              <a:gd name="connsiteX34" fmla="*/ 2833141 w 8334531"/>
              <a:gd name="connsiteY34" fmla="*/ 2903706 h 5691877"/>
              <a:gd name="connsiteX35" fmla="*/ 2998032 w 8334531"/>
              <a:gd name="connsiteY35" fmla="*/ 2918696 h 5691877"/>
              <a:gd name="connsiteX36" fmla="*/ 3072983 w 8334531"/>
              <a:gd name="connsiteY36" fmla="*/ 2933686 h 5691877"/>
              <a:gd name="connsiteX37" fmla="*/ 3237875 w 8334531"/>
              <a:gd name="connsiteY37" fmla="*/ 2903706 h 5691877"/>
              <a:gd name="connsiteX38" fmla="*/ 3297836 w 8334531"/>
              <a:gd name="connsiteY38" fmla="*/ 2873726 h 5691877"/>
              <a:gd name="connsiteX39" fmla="*/ 3357796 w 8334531"/>
              <a:gd name="connsiteY39" fmla="*/ 2858736 h 5691877"/>
              <a:gd name="connsiteX40" fmla="*/ 3477718 w 8334531"/>
              <a:gd name="connsiteY40" fmla="*/ 2768795 h 5691877"/>
              <a:gd name="connsiteX41" fmla="*/ 3522688 w 8334531"/>
              <a:gd name="connsiteY41" fmla="*/ 2753804 h 5691877"/>
              <a:gd name="connsiteX42" fmla="*/ 3642609 w 8334531"/>
              <a:gd name="connsiteY42" fmla="*/ 2678854 h 5691877"/>
              <a:gd name="connsiteX43" fmla="*/ 3672590 w 8334531"/>
              <a:gd name="connsiteY43" fmla="*/ 2618893 h 5691877"/>
              <a:gd name="connsiteX44" fmla="*/ 3717560 w 8334531"/>
              <a:gd name="connsiteY44" fmla="*/ 2573922 h 5691877"/>
              <a:gd name="connsiteX45" fmla="*/ 3762531 w 8334531"/>
              <a:gd name="connsiteY45" fmla="*/ 2513962 h 5691877"/>
              <a:gd name="connsiteX46" fmla="*/ 3792511 w 8334531"/>
              <a:gd name="connsiteY46" fmla="*/ 2483981 h 5691877"/>
              <a:gd name="connsiteX47" fmla="*/ 3837482 w 8334531"/>
              <a:gd name="connsiteY47" fmla="*/ 2424021 h 5691877"/>
              <a:gd name="connsiteX48" fmla="*/ 3882452 w 8334531"/>
              <a:gd name="connsiteY48" fmla="*/ 2319090 h 5691877"/>
              <a:gd name="connsiteX49" fmla="*/ 3912432 w 8334531"/>
              <a:gd name="connsiteY49" fmla="*/ 2289109 h 5691877"/>
              <a:gd name="connsiteX50" fmla="*/ 3972393 w 8334531"/>
              <a:gd name="connsiteY50" fmla="*/ 2184178 h 5691877"/>
              <a:gd name="connsiteX51" fmla="*/ 4017364 w 8334531"/>
              <a:gd name="connsiteY51" fmla="*/ 2094237 h 5691877"/>
              <a:gd name="connsiteX52" fmla="*/ 4062334 w 8334531"/>
              <a:gd name="connsiteY52" fmla="*/ 2034277 h 5691877"/>
              <a:gd name="connsiteX53" fmla="*/ 4137285 w 8334531"/>
              <a:gd name="connsiteY53" fmla="*/ 1914355 h 5691877"/>
              <a:gd name="connsiteX54" fmla="*/ 4152275 w 8334531"/>
              <a:gd name="connsiteY54" fmla="*/ 1839404 h 5691877"/>
              <a:gd name="connsiteX55" fmla="*/ 4182255 w 8334531"/>
              <a:gd name="connsiteY55" fmla="*/ 1779444 h 5691877"/>
              <a:gd name="connsiteX56" fmla="*/ 4212236 w 8334531"/>
              <a:gd name="connsiteY56" fmla="*/ 1704493 h 5691877"/>
              <a:gd name="connsiteX57" fmla="*/ 4302177 w 8334531"/>
              <a:gd name="connsiteY57" fmla="*/ 1479640 h 5691877"/>
              <a:gd name="connsiteX58" fmla="*/ 4332157 w 8334531"/>
              <a:gd name="connsiteY58" fmla="*/ 1419680 h 5691877"/>
              <a:gd name="connsiteX59" fmla="*/ 4347147 w 8334531"/>
              <a:gd name="connsiteY59" fmla="*/ 1374709 h 5691877"/>
              <a:gd name="connsiteX60" fmla="*/ 4392118 w 8334531"/>
              <a:gd name="connsiteY60" fmla="*/ 1329739 h 5691877"/>
              <a:gd name="connsiteX61" fmla="*/ 4422098 w 8334531"/>
              <a:gd name="connsiteY61" fmla="*/ 1269778 h 5691877"/>
              <a:gd name="connsiteX62" fmla="*/ 4512039 w 8334531"/>
              <a:gd name="connsiteY62" fmla="*/ 1164847 h 5691877"/>
              <a:gd name="connsiteX63" fmla="*/ 4631960 w 8334531"/>
              <a:gd name="connsiteY63" fmla="*/ 1104886 h 5691877"/>
              <a:gd name="connsiteX64" fmla="*/ 4661941 w 8334531"/>
              <a:gd name="connsiteY64" fmla="*/ 1074906 h 5691877"/>
              <a:gd name="connsiteX65" fmla="*/ 4736891 w 8334531"/>
              <a:gd name="connsiteY65" fmla="*/ 1059916 h 5691877"/>
              <a:gd name="connsiteX66" fmla="*/ 5201587 w 8334531"/>
              <a:gd name="connsiteY66" fmla="*/ 1074906 h 5691877"/>
              <a:gd name="connsiteX67" fmla="*/ 5321508 w 8334531"/>
              <a:gd name="connsiteY67" fmla="*/ 1149857 h 5691877"/>
              <a:gd name="connsiteX68" fmla="*/ 5381468 w 8334531"/>
              <a:gd name="connsiteY68" fmla="*/ 1194827 h 5691877"/>
              <a:gd name="connsiteX69" fmla="*/ 5471409 w 8334531"/>
              <a:gd name="connsiteY69" fmla="*/ 1239798 h 5691877"/>
              <a:gd name="connsiteX70" fmla="*/ 5576341 w 8334531"/>
              <a:gd name="connsiteY70" fmla="*/ 1299759 h 5691877"/>
              <a:gd name="connsiteX71" fmla="*/ 5711252 w 8334531"/>
              <a:gd name="connsiteY71" fmla="*/ 1344729 h 5691877"/>
              <a:gd name="connsiteX72" fmla="*/ 5921114 w 8334531"/>
              <a:gd name="connsiteY72" fmla="*/ 1404690 h 5691877"/>
              <a:gd name="connsiteX73" fmla="*/ 6011055 w 8334531"/>
              <a:gd name="connsiteY73" fmla="*/ 1434670 h 5691877"/>
              <a:gd name="connsiteX74" fmla="*/ 6086006 w 8334531"/>
              <a:gd name="connsiteY74" fmla="*/ 1464650 h 5691877"/>
              <a:gd name="connsiteX75" fmla="*/ 6445770 w 8334531"/>
              <a:gd name="connsiteY75" fmla="*/ 1449660 h 5691877"/>
              <a:gd name="connsiteX76" fmla="*/ 6580682 w 8334531"/>
              <a:gd name="connsiteY76" fmla="*/ 1404690 h 5691877"/>
              <a:gd name="connsiteX77" fmla="*/ 6715593 w 8334531"/>
              <a:gd name="connsiteY77" fmla="*/ 1299759 h 5691877"/>
              <a:gd name="connsiteX78" fmla="*/ 6790544 w 8334531"/>
              <a:gd name="connsiteY78" fmla="*/ 1119877 h 5691877"/>
              <a:gd name="connsiteX79" fmla="*/ 6805534 w 8334531"/>
              <a:gd name="connsiteY79" fmla="*/ 1044926 h 5691877"/>
              <a:gd name="connsiteX80" fmla="*/ 6850505 w 8334531"/>
              <a:gd name="connsiteY80" fmla="*/ 984965 h 5691877"/>
              <a:gd name="connsiteX81" fmla="*/ 6910465 w 8334531"/>
              <a:gd name="connsiteY81" fmla="*/ 835063 h 5691877"/>
              <a:gd name="connsiteX82" fmla="*/ 6940446 w 8334531"/>
              <a:gd name="connsiteY82" fmla="*/ 775103 h 5691877"/>
              <a:gd name="connsiteX83" fmla="*/ 6970426 w 8334531"/>
              <a:gd name="connsiteY83" fmla="*/ 730132 h 5691877"/>
              <a:gd name="connsiteX84" fmla="*/ 7045377 w 8334531"/>
              <a:gd name="connsiteY84" fmla="*/ 580231 h 5691877"/>
              <a:gd name="connsiteX85" fmla="*/ 7150308 w 8334531"/>
              <a:gd name="connsiteY85" fmla="*/ 370368 h 5691877"/>
              <a:gd name="connsiteX86" fmla="*/ 7240249 w 8334531"/>
              <a:gd name="connsiteY86" fmla="*/ 280427 h 5691877"/>
              <a:gd name="connsiteX87" fmla="*/ 7315200 w 8334531"/>
              <a:gd name="connsiteY87" fmla="*/ 220467 h 5691877"/>
              <a:gd name="connsiteX88" fmla="*/ 7375160 w 8334531"/>
              <a:gd name="connsiteY88" fmla="*/ 175496 h 5691877"/>
              <a:gd name="connsiteX89" fmla="*/ 7480091 w 8334531"/>
              <a:gd name="connsiteY89" fmla="*/ 130526 h 5691877"/>
              <a:gd name="connsiteX90" fmla="*/ 7540052 w 8334531"/>
              <a:gd name="connsiteY90" fmla="*/ 85555 h 5691877"/>
              <a:gd name="connsiteX91" fmla="*/ 7600013 w 8334531"/>
              <a:gd name="connsiteY91" fmla="*/ 70565 h 5691877"/>
              <a:gd name="connsiteX92" fmla="*/ 7644983 w 8334531"/>
              <a:gd name="connsiteY92" fmla="*/ 55575 h 5691877"/>
              <a:gd name="connsiteX93" fmla="*/ 7749914 w 8334531"/>
              <a:gd name="connsiteY93" fmla="*/ 10604 h 5691877"/>
              <a:gd name="connsiteX94" fmla="*/ 8019737 w 8334531"/>
              <a:gd name="connsiteY94" fmla="*/ 25595 h 5691877"/>
              <a:gd name="connsiteX95" fmla="*/ 8214609 w 8334531"/>
              <a:gd name="connsiteY95" fmla="*/ 55575 h 5691877"/>
              <a:gd name="connsiteX96" fmla="*/ 8274570 w 8334531"/>
              <a:gd name="connsiteY96" fmla="*/ 145516 h 5691877"/>
              <a:gd name="connsiteX97" fmla="*/ 8319541 w 8334531"/>
              <a:gd name="connsiteY97" fmla="*/ 190486 h 5691877"/>
              <a:gd name="connsiteX98" fmla="*/ 8334531 w 8334531"/>
              <a:gd name="connsiteY98" fmla="*/ 325398 h 5691877"/>
              <a:gd name="connsiteX99" fmla="*/ 8319541 w 8334531"/>
              <a:gd name="connsiteY99" fmla="*/ 1299759 h 5691877"/>
              <a:gd name="connsiteX100" fmla="*/ 8274570 w 8334531"/>
              <a:gd name="connsiteY100" fmla="*/ 1449660 h 5691877"/>
              <a:gd name="connsiteX101" fmla="*/ 8259580 w 8334531"/>
              <a:gd name="connsiteY101" fmla="*/ 1509621 h 5691877"/>
              <a:gd name="connsiteX102" fmla="*/ 8184629 w 8334531"/>
              <a:gd name="connsiteY102" fmla="*/ 1674513 h 5691877"/>
              <a:gd name="connsiteX103" fmla="*/ 8139659 w 8334531"/>
              <a:gd name="connsiteY103" fmla="*/ 1734473 h 5691877"/>
              <a:gd name="connsiteX104" fmla="*/ 8079698 w 8334531"/>
              <a:gd name="connsiteY104" fmla="*/ 1854395 h 5691877"/>
              <a:gd name="connsiteX105" fmla="*/ 7989757 w 8334531"/>
              <a:gd name="connsiteY105" fmla="*/ 1959326 h 5691877"/>
              <a:gd name="connsiteX106" fmla="*/ 7974767 w 8334531"/>
              <a:gd name="connsiteY106" fmla="*/ 2004296 h 5691877"/>
              <a:gd name="connsiteX107" fmla="*/ 7869836 w 8334531"/>
              <a:gd name="connsiteY107" fmla="*/ 2109227 h 5691877"/>
              <a:gd name="connsiteX108" fmla="*/ 7839855 w 8334531"/>
              <a:gd name="connsiteY108" fmla="*/ 2139208 h 5691877"/>
              <a:gd name="connsiteX109" fmla="*/ 7794885 w 8334531"/>
              <a:gd name="connsiteY109" fmla="*/ 2184178 h 5691877"/>
              <a:gd name="connsiteX110" fmla="*/ 7749914 w 8334531"/>
              <a:gd name="connsiteY110" fmla="*/ 2214159 h 5691877"/>
              <a:gd name="connsiteX111" fmla="*/ 7600013 w 8334531"/>
              <a:gd name="connsiteY111" fmla="*/ 2349070 h 5691877"/>
              <a:gd name="connsiteX112" fmla="*/ 7540052 w 8334531"/>
              <a:gd name="connsiteY112" fmla="*/ 2424021 h 5691877"/>
              <a:gd name="connsiteX113" fmla="*/ 7510072 w 8334531"/>
              <a:gd name="connsiteY113" fmla="*/ 2468991 h 5691877"/>
              <a:gd name="connsiteX114" fmla="*/ 7465101 w 8334531"/>
              <a:gd name="connsiteY114" fmla="*/ 2483981 h 5691877"/>
              <a:gd name="connsiteX115" fmla="*/ 7390150 w 8334531"/>
              <a:gd name="connsiteY115" fmla="*/ 2558932 h 5691877"/>
              <a:gd name="connsiteX116" fmla="*/ 7330190 w 8334531"/>
              <a:gd name="connsiteY116" fmla="*/ 2588913 h 5691877"/>
              <a:gd name="connsiteX117" fmla="*/ 7255239 w 8334531"/>
              <a:gd name="connsiteY117" fmla="*/ 2663863 h 5691877"/>
              <a:gd name="connsiteX118" fmla="*/ 7150308 w 8334531"/>
              <a:gd name="connsiteY118" fmla="*/ 2723824 h 5691877"/>
              <a:gd name="connsiteX119" fmla="*/ 7090347 w 8334531"/>
              <a:gd name="connsiteY119" fmla="*/ 2768795 h 5691877"/>
              <a:gd name="connsiteX120" fmla="*/ 7015396 w 8334531"/>
              <a:gd name="connsiteY120" fmla="*/ 2843745 h 5691877"/>
              <a:gd name="connsiteX121" fmla="*/ 6895475 w 8334531"/>
              <a:gd name="connsiteY121" fmla="*/ 2903706 h 5691877"/>
              <a:gd name="connsiteX122" fmla="*/ 6805534 w 8334531"/>
              <a:gd name="connsiteY122" fmla="*/ 2963667 h 5691877"/>
              <a:gd name="connsiteX123" fmla="*/ 6760564 w 8334531"/>
              <a:gd name="connsiteY123" fmla="*/ 2993647 h 5691877"/>
              <a:gd name="connsiteX124" fmla="*/ 6730583 w 8334531"/>
              <a:gd name="connsiteY124" fmla="*/ 3023627 h 5691877"/>
              <a:gd name="connsiteX125" fmla="*/ 6565691 w 8334531"/>
              <a:gd name="connsiteY125" fmla="*/ 3113568 h 5691877"/>
              <a:gd name="connsiteX126" fmla="*/ 6505731 w 8334531"/>
              <a:gd name="connsiteY126" fmla="*/ 3128559 h 5691877"/>
              <a:gd name="connsiteX127" fmla="*/ 6475750 w 8334531"/>
              <a:gd name="connsiteY127" fmla="*/ 3158539 h 5691877"/>
              <a:gd name="connsiteX128" fmla="*/ 6370819 w 8334531"/>
              <a:gd name="connsiteY128" fmla="*/ 3218499 h 5691877"/>
              <a:gd name="connsiteX129" fmla="*/ 6280878 w 8334531"/>
              <a:gd name="connsiteY129" fmla="*/ 3248480 h 5691877"/>
              <a:gd name="connsiteX130" fmla="*/ 6115987 w 8334531"/>
              <a:gd name="connsiteY130" fmla="*/ 3323431 h 5691877"/>
              <a:gd name="connsiteX131" fmla="*/ 5891134 w 8334531"/>
              <a:gd name="connsiteY131" fmla="*/ 3413372 h 5691877"/>
              <a:gd name="connsiteX132" fmla="*/ 5651291 w 8334531"/>
              <a:gd name="connsiteY132" fmla="*/ 3488322 h 5691877"/>
              <a:gd name="connsiteX133" fmla="*/ 5606321 w 8334531"/>
              <a:gd name="connsiteY133" fmla="*/ 3503313 h 5691877"/>
              <a:gd name="connsiteX134" fmla="*/ 5486400 w 8334531"/>
              <a:gd name="connsiteY134" fmla="*/ 3563273 h 5691877"/>
              <a:gd name="connsiteX135" fmla="*/ 5381468 w 8334531"/>
              <a:gd name="connsiteY135" fmla="*/ 3578263 h 5691877"/>
              <a:gd name="connsiteX136" fmla="*/ 5321508 w 8334531"/>
              <a:gd name="connsiteY136" fmla="*/ 3593254 h 5691877"/>
              <a:gd name="connsiteX137" fmla="*/ 5186596 w 8334531"/>
              <a:gd name="connsiteY137" fmla="*/ 3608244 h 5691877"/>
              <a:gd name="connsiteX138" fmla="*/ 5051685 w 8334531"/>
              <a:gd name="connsiteY138" fmla="*/ 3668204 h 5691877"/>
              <a:gd name="connsiteX139" fmla="*/ 4991724 w 8334531"/>
              <a:gd name="connsiteY139" fmla="*/ 3683195 h 5691877"/>
              <a:gd name="connsiteX140" fmla="*/ 4931764 w 8334531"/>
              <a:gd name="connsiteY140" fmla="*/ 3713175 h 5691877"/>
              <a:gd name="connsiteX141" fmla="*/ 4766872 w 8334531"/>
              <a:gd name="connsiteY141" fmla="*/ 3743155 h 5691877"/>
              <a:gd name="connsiteX142" fmla="*/ 4616970 w 8334531"/>
              <a:gd name="connsiteY142" fmla="*/ 3788126 h 5691877"/>
              <a:gd name="connsiteX143" fmla="*/ 4497049 w 8334531"/>
              <a:gd name="connsiteY143" fmla="*/ 3848086 h 5691877"/>
              <a:gd name="connsiteX144" fmla="*/ 4452078 w 8334531"/>
              <a:gd name="connsiteY144" fmla="*/ 3863077 h 5691877"/>
              <a:gd name="connsiteX145" fmla="*/ 4332157 w 8334531"/>
              <a:gd name="connsiteY145" fmla="*/ 3968008 h 5691877"/>
              <a:gd name="connsiteX146" fmla="*/ 4272196 w 8334531"/>
              <a:gd name="connsiteY146" fmla="*/ 4012978 h 5691877"/>
              <a:gd name="connsiteX147" fmla="*/ 4242216 w 8334531"/>
              <a:gd name="connsiteY147" fmla="*/ 4042959 h 5691877"/>
              <a:gd name="connsiteX148" fmla="*/ 4197246 w 8334531"/>
              <a:gd name="connsiteY148" fmla="*/ 4057949 h 5691877"/>
              <a:gd name="connsiteX149" fmla="*/ 4167265 w 8334531"/>
              <a:gd name="connsiteY149" fmla="*/ 4087929 h 5691877"/>
              <a:gd name="connsiteX150" fmla="*/ 4077324 w 8334531"/>
              <a:gd name="connsiteY150" fmla="*/ 4147890 h 5691877"/>
              <a:gd name="connsiteX151" fmla="*/ 3987383 w 8334531"/>
              <a:gd name="connsiteY151" fmla="*/ 4222840 h 5691877"/>
              <a:gd name="connsiteX152" fmla="*/ 3942413 w 8334531"/>
              <a:gd name="connsiteY152" fmla="*/ 4267811 h 5691877"/>
              <a:gd name="connsiteX153" fmla="*/ 3867462 w 8334531"/>
              <a:gd name="connsiteY153" fmla="*/ 4282801 h 5691877"/>
              <a:gd name="connsiteX154" fmla="*/ 3807501 w 8334531"/>
              <a:gd name="connsiteY154" fmla="*/ 4327772 h 5691877"/>
              <a:gd name="connsiteX155" fmla="*/ 3732550 w 8334531"/>
              <a:gd name="connsiteY155" fmla="*/ 4357752 h 5691877"/>
              <a:gd name="connsiteX156" fmla="*/ 3627619 w 8334531"/>
              <a:gd name="connsiteY156" fmla="*/ 4402722 h 5691877"/>
              <a:gd name="connsiteX157" fmla="*/ 3477718 w 8334531"/>
              <a:gd name="connsiteY157" fmla="*/ 4462683 h 5691877"/>
              <a:gd name="connsiteX158" fmla="*/ 3357796 w 8334531"/>
              <a:gd name="connsiteY158" fmla="*/ 4522644 h 5691877"/>
              <a:gd name="connsiteX159" fmla="*/ 3297836 w 8334531"/>
              <a:gd name="connsiteY159" fmla="*/ 4552624 h 5691877"/>
              <a:gd name="connsiteX160" fmla="*/ 3267855 w 8334531"/>
              <a:gd name="connsiteY160" fmla="*/ 4582604 h 5691877"/>
              <a:gd name="connsiteX161" fmla="*/ 3013023 w 8334531"/>
              <a:gd name="connsiteY161" fmla="*/ 4717516 h 5691877"/>
              <a:gd name="connsiteX162" fmla="*/ 2533337 w 8334531"/>
              <a:gd name="connsiteY162" fmla="*/ 4792467 h 5691877"/>
              <a:gd name="connsiteX163" fmla="*/ 2383436 w 8334531"/>
              <a:gd name="connsiteY163" fmla="*/ 4807457 h 5691877"/>
              <a:gd name="connsiteX164" fmla="*/ 2158583 w 8334531"/>
              <a:gd name="connsiteY164" fmla="*/ 4852427 h 5691877"/>
              <a:gd name="connsiteX165" fmla="*/ 2068642 w 8334531"/>
              <a:gd name="connsiteY165" fmla="*/ 4867418 h 5691877"/>
              <a:gd name="connsiteX166" fmla="*/ 1933731 w 8334531"/>
              <a:gd name="connsiteY166" fmla="*/ 4912388 h 5691877"/>
              <a:gd name="connsiteX167" fmla="*/ 1888760 w 8334531"/>
              <a:gd name="connsiteY167" fmla="*/ 4927378 h 5691877"/>
              <a:gd name="connsiteX168" fmla="*/ 1813809 w 8334531"/>
              <a:gd name="connsiteY168" fmla="*/ 4942368 h 5691877"/>
              <a:gd name="connsiteX169" fmla="*/ 1663908 w 8334531"/>
              <a:gd name="connsiteY169" fmla="*/ 5002329 h 5691877"/>
              <a:gd name="connsiteX170" fmla="*/ 1558977 w 8334531"/>
              <a:gd name="connsiteY170" fmla="*/ 5032309 h 5691877"/>
              <a:gd name="connsiteX171" fmla="*/ 1514006 w 8334531"/>
              <a:gd name="connsiteY171" fmla="*/ 5062290 h 5691877"/>
              <a:gd name="connsiteX172" fmla="*/ 1349114 w 8334531"/>
              <a:gd name="connsiteY172" fmla="*/ 5092270 h 5691877"/>
              <a:gd name="connsiteX173" fmla="*/ 1214203 w 8334531"/>
              <a:gd name="connsiteY173" fmla="*/ 5107260 h 5691877"/>
              <a:gd name="connsiteX174" fmla="*/ 854439 w 8334531"/>
              <a:gd name="connsiteY174" fmla="*/ 5182211 h 5691877"/>
              <a:gd name="connsiteX175" fmla="*/ 0 w 8334531"/>
              <a:gd name="connsiteY175" fmla="*/ 5212191 h 5691877"/>
              <a:gd name="connsiteX0" fmla="*/ 9848 w 8134517"/>
              <a:gd name="connsiteY0" fmla="*/ 5691877 h 5691877"/>
              <a:gd name="connsiteX1" fmla="*/ 9848 w 8134517"/>
              <a:gd name="connsiteY1" fmla="*/ 5191787 h 5691877"/>
              <a:gd name="connsiteX2" fmla="*/ 24838 w 8134517"/>
              <a:gd name="connsiteY2" fmla="*/ 4612585 h 5691877"/>
              <a:gd name="connsiteX3" fmla="*/ 54818 w 8134517"/>
              <a:gd name="connsiteY3" fmla="*/ 4477673 h 5691877"/>
              <a:gd name="connsiteX4" fmla="*/ 69809 w 8134517"/>
              <a:gd name="connsiteY4" fmla="*/ 4402722 h 5691877"/>
              <a:gd name="connsiteX5" fmla="*/ 114779 w 8134517"/>
              <a:gd name="connsiteY5" fmla="*/ 4372742 h 5691877"/>
              <a:gd name="connsiteX6" fmla="*/ 264681 w 8134517"/>
              <a:gd name="connsiteY6" fmla="*/ 4327772 h 5691877"/>
              <a:gd name="connsiteX7" fmla="*/ 399592 w 8134517"/>
              <a:gd name="connsiteY7" fmla="*/ 4297791 h 5691877"/>
              <a:gd name="connsiteX8" fmla="*/ 489533 w 8134517"/>
              <a:gd name="connsiteY8" fmla="*/ 4252821 h 5691877"/>
              <a:gd name="connsiteX9" fmla="*/ 819317 w 8134517"/>
              <a:gd name="connsiteY9" fmla="*/ 4252821 h 5691877"/>
              <a:gd name="connsiteX10" fmla="*/ 864287 w 8134517"/>
              <a:gd name="connsiteY10" fmla="*/ 4267811 h 5691877"/>
              <a:gd name="connsiteX11" fmla="*/ 924248 w 8134517"/>
              <a:gd name="connsiteY11" fmla="*/ 4312781 h 5691877"/>
              <a:gd name="connsiteX12" fmla="*/ 1089140 w 8134517"/>
              <a:gd name="connsiteY12" fmla="*/ 4342762 h 5691877"/>
              <a:gd name="connsiteX13" fmla="*/ 1553835 w 8134517"/>
              <a:gd name="connsiteY13" fmla="*/ 4327772 h 5691877"/>
              <a:gd name="connsiteX14" fmla="*/ 1583815 w 8134517"/>
              <a:gd name="connsiteY14" fmla="*/ 4297791 h 5691877"/>
              <a:gd name="connsiteX15" fmla="*/ 1598805 w 8134517"/>
              <a:gd name="connsiteY15" fmla="*/ 4192860 h 5691877"/>
              <a:gd name="connsiteX16" fmla="*/ 1613795 w 8134517"/>
              <a:gd name="connsiteY16" fmla="*/ 4147890 h 5691877"/>
              <a:gd name="connsiteX17" fmla="*/ 1658766 w 8134517"/>
              <a:gd name="connsiteY17" fmla="*/ 3938027 h 5691877"/>
              <a:gd name="connsiteX18" fmla="*/ 1688746 w 8134517"/>
              <a:gd name="connsiteY18" fmla="*/ 3728165 h 5691877"/>
              <a:gd name="connsiteX19" fmla="*/ 1718727 w 8134517"/>
              <a:gd name="connsiteY19" fmla="*/ 3458342 h 5691877"/>
              <a:gd name="connsiteX20" fmla="*/ 1733717 w 8134517"/>
              <a:gd name="connsiteY20" fmla="*/ 3353411 h 5691877"/>
              <a:gd name="connsiteX21" fmla="*/ 1793677 w 8134517"/>
              <a:gd name="connsiteY21" fmla="*/ 3158539 h 5691877"/>
              <a:gd name="connsiteX22" fmla="*/ 1808668 w 8134517"/>
              <a:gd name="connsiteY22" fmla="*/ 3083588 h 5691877"/>
              <a:gd name="connsiteX23" fmla="*/ 1853638 w 8134517"/>
              <a:gd name="connsiteY23" fmla="*/ 2963667 h 5691877"/>
              <a:gd name="connsiteX24" fmla="*/ 1868628 w 8134517"/>
              <a:gd name="connsiteY24" fmla="*/ 2753804 h 5691877"/>
              <a:gd name="connsiteX25" fmla="*/ 1943579 w 8134517"/>
              <a:gd name="connsiteY25" fmla="*/ 2678854 h 5691877"/>
              <a:gd name="connsiteX26" fmla="*/ 1988550 w 8134517"/>
              <a:gd name="connsiteY26" fmla="*/ 2663863 h 5691877"/>
              <a:gd name="connsiteX27" fmla="*/ 2048510 w 8134517"/>
              <a:gd name="connsiteY27" fmla="*/ 2633883 h 5691877"/>
              <a:gd name="connsiteX28" fmla="*/ 2138451 w 8134517"/>
              <a:gd name="connsiteY28" fmla="*/ 2648873 h 5691877"/>
              <a:gd name="connsiteX29" fmla="*/ 2258373 w 8134517"/>
              <a:gd name="connsiteY29" fmla="*/ 2738814 h 5691877"/>
              <a:gd name="connsiteX30" fmla="*/ 2318333 w 8134517"/>
              <a:gd name="connsiteY30" fmla="*/ 2768795 h 5691877"/>
              <a:gd name="connsiteX31" fmla="*/ 2378294 w 8134517"/>
              <a:gd name="connsiteY31" fmla="*/ 2783785 h 5691877"/>
              <a:gd name="connsiteX32" fmla="*/ 2483225 w 8134517"/>
              <a:gd name="connsiteY32" fmla="*/ 2813765 h 5691877"/>
              <a:gd name="connsiteX33" fmla="*/ 2588156 w 8134517"/>
              <a:gd name="connsiteY33" fmla="*/ 2858736 h 5691877"/>
              <a:gd name="connsiteX34" fmla="*/ 2633127 w 8134517"/>
              <a:gd name="connsiteY34" fmla="*/ 2903706 h 5691877"/>
              <a:gd name="connsiteX35" fmla="*/ 2798018 w 8134517"/>
              <a:gd name="connsiteY35" fmla="*/ 2918696 h 5691877"/>
              <a:gd name="connsiteX36" fmla="*/ 2872969 w 8134517"/>
              <a:gd name="connsiteY36" fmla="*/ 2933686 h 5691877"/>
              <a:gd name="connsiteX37" fmla="*/ 3037861 w 8134517"/>
              <a:gd name="connsiteY37" fmla="*/ 2903706 h 5691877"/>
              <a:gd name="connsiteX38" fmla="*/ 3097822 w 8134517"/>
              <a:gd name="connsiteY38" fmla="*/ 2873726 h 5691877"/>
              <a:gd name="connsiteX39" fmla="*/ 3157782 w 8134517"/>
              <a:gd name="connsiteY39" fmla="*/ 2858736 h 5691877"/>
              <a:gd name="connsiteX40" fmla="*/ 3277704 w 8134517"/>
              <a:gd name="connsiteY40" fmla="*/ 2768795 h 5691877"/>
              <a:gd name="connsiteX41" fmla="*/ 3322674 w 8134517"/>
              <a:gd name="connsiteY41" fmla="*/ 2753804 h 5691877"/>
              <a:gd name="connsiteX42" fmla="*/ 3442595 w 8134517"/>
              <a:gd name="connsiteY42" fmla="*/ 2678854 h 5691877"/>
              <a:gd name="connsiteX43" fmla="*/ 3472576 w 8134517"/>
              <a:gd name="connsiteY43" fmla="*/ 2618893 h 5691877"/>
              <a:gd name="connsiteX44" fmla="*/ 3517546 w 8134517"/>
              <a:gd name="connsiteY44" fmla="*/ 2573922 h 5691877"/>
              <a:gd name="connsiteX45" fmla="*/ 3562517 w 8134517"/>
              <a:gd name="connsiteY45" fmla="*/ 2513962 h 5691877"/>
              <a:gd name="connsiteX46" fmla="*/ 3592497 w 8134517"/>
              <a:gd name="connsiteY46" fmla="*/ 2483981 h 5691877"/>
              <a:gd name="connsiteX47" fmla="*/ 3637468 w 8134517"/>
              <a:gd name="connsiteY47" fmla="*/ 2424021 h 5691877"/>
              <a:gd name="connsiteX48" fmla="*/ 3682438 w 8134517"/>
              <a:gd name="connsiteY48" fmla="*/ 2319090 h 5691877"/>
              <a:gd name="connsiteX49" fmla="*/ 3712418 w 8134517"/>
              <a:gd name="connsiteY49" fmla="*/ 2289109 h 5691877"/>
              <a:gd name="connsiteX50" fmla="*/ 3772379 w 8134517"/>
              <a:gd name="connsiteY50" fmla="*/ 2184178 h 5691877"/>
              <a:gd name="connsiteX51" fmla="*/ 3817350 w 8134517"/>
              <a:gd name="connsiteY51" fmla="*/ 2094237 h 5691877"/>
              <a:gd name="connsiteX52" fmla="*/ 3862320 w 8134517"/>
              <a:gd name="connsiteY52" fmla="*/ 2034277 h 5691877"/>
              <a:gd name="connsiteX53" fmla="*/ 3937271 w 8134517"/>
              <a:gd name="connsiteY53" fmla="*/ 1914355 h 5691877"/>
              <a:gd name="connsiteX54" fmla="*/ 3952261 w 8134517"/>
              <a:gd name="connsiteY54" fmla="*/ 1839404 h 5691877"/>
              <a:gd name="connsiteX55" fmla="*/ 3982241 w 8134517"/>
              <a:gd name="connsiteY55" fmla="*/ 1779444 h 5691877"/>
              <a:gd name="connsiteX56" fmla="*/ 4012222 w 8134517"/>
              <a:gd name="connsiteY56" fmla="*/ 1704493 h 5691877"/>
              <a:gd name="connsiteX57" fmla="*/ 4102163 w 8134517"/>
              <a:gd name="connsiteY57" fmla="*/ 1479640 h 5691877"/>
              <a:gd name="connsiteX58" fmla="*/ 4132143 w 8134517"/>
              <a:gd name="connsiteY58" fmla="*/ 1419680 h 5691877"/>
              <a:gd name="connsiteX59" fmla="*/ 4147133 w 8134517"/>
              <a:gd name="connsiteY59" fmla="*/ 1374709 h 5691877"/>
              <a:gd name="connsiteX60" fmla="*/ 4192104 w 8134517"/>
              <a:gd name="connsiteY60" fmla="*/ 1329739 h 5691877"/>
              <a:gd name="connsiteX61" fmla="*/ 4222084 w 8134517"/>
              <a:gd name="connsiteY61" fmla="*/ 1269778 h 5691877"/>
              <a:gd name="connsiteX62" fmla="*/ 4312025 w 8134517"/>
              <a:gd name="connsiteY62" fmla="*/ 1164847 h 5691877"/>
              <a:gd name="connsiteX63" fmla="*/ 4431946 w 8134517"/>
              <a:gd name="connsiteY63" fmla="*/ 1104886 h 5691877"/>
              <a:gd name="connsiteX64" fmla="*/ 4461927 w 8134517"/>
              <a:gd name="connsiteY64" fmla="*/ 1074906 h 5691877"/>
              <a:gd name="connsiteX65" fmla="*/ 4536877 w 8134517"/>
              <a:gd name="connsiteY65" fmla="*/ 1059916 h 5691877"/>
              <a:gd name="connsiteX66" fmla="*/ 5001573 w 8134517"/>
              <a:gd name="connsiteY66" fmla="*/ 1074906 h 5691877"/>
              <a:gd name="connsiteX67" fmla="*/ 5121494 w 8134517"/>
              <a:gd name="connsiteY67" fmla="*/ 1149857 h 5691877"/>
              <a:gd name="connsiteX68" fmla="*/ 5181454 w 8134517"/>
              <a:gd name="connsiteY68" fmla="*/ 1194827 h 5691877"/>
              <a:gd name="connsiteX69" fmla="*/ 5271395 w 8134517"/>
              <a:gd name="connsiteY69" fmla="*/ 1239798 h 5691877"/>
              <a:gd name="connsiteX70" fmla="*/ 5376327 w 8134517"/>
              <a:gd name="connsiteY70" fmla="*/ 1299759 h 5691877"/>
              <a:gd name="connsiteX71" fmla="*/ 5511238 w 8134517"/>
              <a:gd name="connsiteY71" fmla="*/ 1344729 h 5691877"/>
              <a:gd name="connsiteX72" fmla="*/ 5721100 w 8134517"/>
              <a:gd name="connsiteY72" fmla="*/ 1404690 h 5691877"/>
              <a:gd name="connsiteX73" fmla="*/ 5811041 w 8134517"/>
              <a:gd name="connsiteY73" fmla="*/ 1434670 h 5691877"/>
              <a:gd name="connsiteX74" fmla="*/ 5885992 w 8134517"/>
              <a:gd name="connsiteY74" fmla="*/ 1464650 h 5691877"/>
              <a:gd name="connsiteX75" fmla="*/ 6245756 w 8134517"/>
              <a:gd name="connsiteY75" fmla="*/ 1449660 h 5691877"/>
              <a:gd name="connsiteX76" fmla="*/ 6380668 w 8134517"/>
              <a:gd name="connsiteY76" fmla="*/ 1404690 h 5691877"/>
              <a:gd name="connsiteX77" fmla="*/ 6515579 w 8134517"/>
              <a:gd name="connsiteY77" fmla="*/ 1299759 h 5691877"/>
              <a:gd name="connsiteX78" fmla="*/ 6590530 w 8134517"/>
              <a:gd name="connsiteY78" fmla="*/ 1119877 h 5691877"/>
              <a:gd name="connsiteX79" fmla="*/ 6605520 w 8134517"/>
              <a:gd name="connsiteY79" fmla="*/ 1044926 h 5691877"/>
              <a:gd name="connsiteX80" fmla="*/ 6650491 w 8134517"/>
              <a:gd name="connsiteY80" fmla="*/ 984965 h 5691877"/>
              <a:gd name="connsiteX81" fmla="*/ 6710451 w 8134517"/>
              <a:gd name="connsiteY81" fmla="*/ 835063 h 5691877"/>
              <a:gd name="connsiteX82" fmla="*/ 6740432 w 8134517"/>
              <a:gd name="connsiteY82" fmla="*/ 775103 h 5691877"/>
              <a:gd name="connsiteX83" fmla="*/ 6770412 w 8134517"/>
              <a:gd name="connsiteY83" fmla="*/ 730132 h 5691877"/>
              <a:gd name="connsiteX84" fmla="*/ 6845363 w 8134517"/>
              <a:gd name="connsiteY84" fmla="*/ 580231 h 5691877"/>
              <a:gd name="connsiteX85" fmla="*/ 6950294 w 8134517"/>
              <a:gd name="connsiteY85" fmla="*/ 370368 h 5691877"/>
              <a:gd name="connsiteX86" fmla="*/ 7040235 w 8134517"/>
              <a:gd name="connsiteY86" fmla="*/ 280427 h 5691877"/>
              <a:gd name="connsiteX87" fmla="*/ 7115186 w 8134517"/>
              <a:gd name="connsiteY87" fmla="*/ 220467 h 5691877"/>
              <a:gd name="connsiteX88" fmla="*/ 7175146 w 8134517"/>
              <a:gd name="connsiteY88" fmla="*/ 175496 h 5691877"/>
              <a:gd name="connsiteX89" fmla="*/ 7280077 w 8134517"/>
              <a:gd name="connsiteY89" fmla="*/ 130526 h 5691877"/>
              <a:gd name="connsiteX90" fmla="*/ 7340038 w 8134517"/>
              <a:gd name="connsiteY90" fmla="*/ 85555 h 5691877"/>
              <a:gd name="connsiteX91" fmla="*/ 7399999 w 8134517"/>
              <a:gd name="connsiteY91" fmla="*/ 70565 h 5691877"/>
              <a:gd name="connsiteX92" fmla="*/ 7444969 w 8134517"/>
              <a:gd name="connsiteY92" fmla="*/ 55575 h 5691877"/>
              <a:gd name="connsiteX93" fmla="*/ 7549900 w 8134517"/>
              <a:gd name="connsiteY93" fmla="*/ 10604 h 5691877"/>
              <a:gd name="connsiteX94" fmla="*/ 7819723 w 8134517"/>
              <a:gd name="connsiteY94" fmla="*/ 25595 h 5691877"/>
              <a:gd name="connsiteX95" fmla="*/ 8014595 w 8134517"/>
              <a:gd name="connsiteY95" fmla="*/ 55575 h 5691877"/>
              <a:gd name="connsiteX96" fmla="*/ 8074556 w 8134517"/>
              <a:gd name="connsiteY96" fmla="*/ 145516 h 5691877"/>
              <a:gd name="connsiteX97" fmla="*/ 8119527 w 8134517"/>
              <a:gd name="connsiteY97" fmla="*/ 190486 h 5691877"/>
              <a:gd name="connsiteX98" fmla="*/ 8134517 w 8134517"/>
              <a:gd name="connsiteY98" fmla="*/ 325398 h 5691877"/>
              <a:gd name="connsiteX99" fmla="*/ 8119527 w 8134517"/>
              <a:gd name="connsiteY99" fmla="*/ 1299759 h 5691877"/>
              <a:gd name="connsiteX100" fmla="*/ 8074556 w 8134517"/>
              <a:gd name="connsiteY100" fmla="*/ 1449660 h 5691877"/>
              <a:gd name="connsiteX101" fmla="*/ 8059566 w 8134517"/>
              <a:gd name="connsiteY101" fmla="*/ 1509621 h 5691877"/>
              <a:gd name="connsiteX102" fmla="*/ 7984615 w 8134517"/>
              <a:gd name="connsiteY102" fmla="*/ 1674513 h 5691877"/>
              <a:gd name="connsiteX103" fmla="*/ 7939645 w 8134517"/>
              <a:gd name="connsiteY103" fmla="*/ 1734473 h 5691877"/>
              <a:gd name="connsiteX104" fmla="*/ 7879684 w 8134517"/>
              <a:gd name="connsiteY104" fmla="*/ 1854395 h 5691877"/>
              <a:gd name="connsiteX105" fmla="*/ 7789743 w 8134517"/>
              <a:gd name="connsiteY105" fmla="*/ 1959326 h 5691877"/>
              <a:gd name="connsiteX106" fmla="*/ 7774753 w 8134517"/>
              <a:gd name="connsiteY106" fmla="*/ 2004296 h 5691877"/>
              <a:gd name="connsiteX107" fmla="*/ 7669822 w 8134517"/>
              <a:gd name="connsiteY107" fmla="*/ 2109227 h 5691877"/>
              <a:gd name="connsiteX108" fmla="*/ 7639841 w 8134517"/>
              <a:gd name="connsiteY108" fmla="*/ 2139208 h 5691877"/>
              <a:gd name="connsiteX109" fmla="*/ 7594871 w 8134517"/>
              <a:gd name="connsiteY109" fmla="*/ 2184178 h 5691877"/>
              <a:gd name="connsiteX110" fmla="*/ 7549900 w 8134517"/>
              <a:gd name="connsiteY110" fmla="*/ 2214159 h 5691877"/>
              <a:gd name="connsiteX111" fmla="*/ 7399999 w 8134517"/>
              <a:gd name="connsiteY111" fmla="*/ 2349070 h 5691877"/>
              <a:gd name="connsiteX112" fmla="*/ 7340038 w 8134517"/>
              <a:gd name="connsiteY112" fmla="*/ 2424021 h 5691877"/>
              <a:gd name="connsiteX113" fmla="*/ 7310058 w 8134517"/>
              <a:gd name="connsiteY113" fmla="*/ 2468991 h 5691877"/>
              <a:gd name="connsiteX114" fmla="*/ 7265087 w 8134517"/>
              <a:gd name="connsiteY114" fmla="*/ 2483981 h 5691877"/>
              <a:gd name="connsiteX115" fmla="*/ 7190136 w 8134517"/>
              <a:gd name="connsiteY115" fmla="*/ 2558932 h 5691877"/>
              <a:gd name="connsiteX116" fmla="*/ 7130176 w 8134517"/>
              <a:gd name="connsiteY116" fmla="*/ 2588913 h 5691877"/>
              <a:gd name="connsiteX117" fmla="*/ 7055225 w 8134517"/>
              <a:gd name="connsiteY117" fmla="*/ 2663863 h 5691877"/>
              <a:gd name="connsiteX118" fmla="*/ 6950294 w 8134517"/>
              <a:gd name="connsiteY118" fmla="*/ 2723824 h 5691877"/>
              <a:gd name="connsiteX119" fmla="*/ 6890333 w 8134517"/>
              <a:gd name="connsiteY119" fmla="*/ 2768795 h 5691877"/>
              <a:gd name="connsiteX120" fmla="*/ 6815382 w 8134517"/>
              <a:gd name="connsiteY120" fmla="*/ 2843745 h 5691877"/>
              <a:gd name="connsiteX121" fmla="*/ 6695461 w 8134517"/>
              <a:gd name="connsiteY121" fmla="*/ 2903706 h 5691877"/>
              <a:gd name="connsiteX122" fmla="*/ 6605520 w 8134517"/>
              <a:gd name="connsiteY122" fmla="*/ 2963667 h 5691877"/>
              <a:gd name="connsiteX123" fmla="*/ 6560550 w 8134517"/>
              <a:gd name="connsiteY123" fmla="*/ 2993647 h 5691877"/>
              <a:gd name="connsiteX124" fmla="*/ 6530569 w 8134517"/>
              <a:gd name="connsiteY124" fmla="*/ 3023627 h 5691877"/>
              <a:gd name="connsiteX125" fmla="*/ 6365677 w 8134517"/>
              <a:gd name="connsiteY125" fmla="*/ 3113568 h 5691877"/>
              <a:gd name="connsiteX126" fmla="*/ 6305717 w 8134517"/>
              <a:gd name="connsiteY126" fmla="*/ 3128559 h 5691877"/>
              <a:gd name="connsiteX127" fmla="*/ 6275736 w 8134517"/>
              <a:gd name="connsiteY127" fmla="*/ 3158539 h 5691877"/>
              <a:gd name="connsiteX128" fmla="*/ 6170805 w 8134517"/>
              <a:gd name="connsiteY128" fmla="*/ 3218499 h 5691877"/>
              <a:gd name="connsiteX129" fmla="*/ 6080864 w 8134517"/>
              <a:gd name="connsiteY129" fmla="*/ 3248480 h 5691877"/>
              <a:gd name="connsiteX130" fmla="*/ 5915973 w 8134517"/>
              <a:gd name="connsiteY130" fmla="*/ 3323431 h 5691877"/>
              <a:gd name="connsiteX131" fmla="*/ 5691120 w 8134517"/>
              <a:gd name="connsiteY131" fmla="*/ 3413372 h 5691877"/>
              <a:gd name="connsiteX132" fmla="*/ 5451277 w 8134517"/>
              <a:gd name="connsiteY132" fmla="*/ 3488322 h 5691877"/>
              <a:gd name="connsiteX133" fmla="*/ 5406307 w 8134517"/>
              <a:gd name="connsiteY133" fmla="*/ 3503313 h 5691877"/>
              <a:gd name="connsiteX134" fmla="*/ 5286386 w 8134517"/>
              <a:gd name="connsiteY134" fmla="*/ 3563273 h 5691877"/>
              <a:gd name="connsiteX135" fmla="*/ 5181454 w 8134517"/>
              <a:gd name="connsiteY135" fmla="*/ 3578263 h 5691877"/>
              <a:gd name="connsiteX136" fmla="*/ 5121494 w 8134517"/>
              <a:gd name="connsiteY136" fmla="*/ 3593254 h 5691877"/>
              <a:gd name="connsiteX137" fmla="*/ 4986582 w 8134517"/>
              <a:gd name="connsiteY137" fmla="*/ 3608244 h 5691877"/>
              <a:gd name="connsiteX138" fmla="*/ 4851671 w 8134517"/>
              <a:gd name="connsiteY138" fmla="*/ 3668204 h 5691877"/>
              <a:gd name="connsiteX139" fmla="*/ 4791710 w 8134517"/>
              <a:gd name="connsiteY139" fmla="*/ 3683195 h 5691877"/>
              <a:gd name="connsiteX140" fmla="*/ 4731750 w 8134517"/>
              <a:gd name="connsiteY140" fmla="*/ 3713175 h 5691877"/>
              <a:gd name="connsiteX141" fmla="*/ 4566858 w 8134517"/>
              <a:gd name="connsiteY141" fmla="*/ 3743155 h 5691877"/>
              <a:gd name="connsiteX142" fmla="*/ 4416956 w 8134517"/>
              <a:gd name="connsiteY142" fmla="*/ 3788126 h 5691877"/>
              <a:gd name="connsiteX143" fmla="*/ 4297035 w 8134517"/>
              <a:gd name="connsiteY143" fmla="*/ 3848086 h 5691877"/>
              <a:gd name="connsiteX144" fmla="*/ 4252064 w 8134517"/>
              <a:gd name="connsiteY144" fmla="*/ 3863077 h 5691877"/>
              <a:gd name="connsiteX145" fmla="*/ 4132143 w 8134517"/>
              <a:gd name="connsiteY145" fmla="*/ 3968008 h 5691877"/>
              <a:gd name="connsiteX146" fmla="*/ 4072182 w 8134517"/>
              <a:gd name="connsiteY146" fmla="*/ 4012978 h 5691877"/>
              <a:gd name="connsiteX147" fmla="*/ 4042202 w 8134517"/>
              <a:gd name="connsiteY147" fmla="*/ 4042959 h 5691877"/>
              <a:gd name="connsiteX148" fmla="*/ 3997232 w 8134517"/>
              <a:gd name="connsiteY148" fmla="*/ 4057949 h 5691877"/>
              <a:gd name="connsiteX149" fmla="*/ 3967251 w 8134517"/>
              <a:gd name="connsiteY149" fmla="*/ 4087929 h 5691877"/>
              <a:gd name="connsiteX150" fmla="*/ 3877310 w 8134517"/>
              <a:gd name="connsiteY150" fmla="*/ 4147890 h 5691877"/>
              <a:gd name="connsiteX151" fmla="*/ 3787369 w 8134517"/>
              <a:gd name="connsiteY151" fmla="*/ 4222840 h 5691877"/>
              <a:gd name="connsiteX152" fmla="*/ 3742399 w 8134517"/>
              <a:gd name="connsiteY152" fmla="*/ 4267811 h 5691877"/>
              <a:gd name="connsiteX153" fmla="*/ 3667448 w 8134517"/>
              <a:gd name="connsiteY153" fmla="*/ 4282801 h 5691877"/>
              <a:gd name="connsiteX154" fmla="*/ 3607487 w 8134517"/>
              <a:gd name="connsiteY154" fmla="*/ 4327772 h 5691877"/>
              <a:gd name="connsiteX155" fmla="*/ 3532536 w 8134517"/>
              <a:gd name="connsiteY155" fmla="*/ 4357752 h 5691877"/>
              <a:gd name="connsiteX156" fmla="*/ 3427605 w 8134517"/>
              <a:gd name="connsiteY156" fmla="*/ 4402722 h 5691877"/>
              <a:gd name="connsiteX157" fmla="*/ 3277704 w 8134517"/>
              <a:gd name="connsiteY157" fmla="*/ 4462683 h 5691877"/>
              <a:gd name="connsiteX158" fmla="*/ 3157782 w 8134517"/>
              <a:gd name="connsiteY158" fmla="*/ 4522644 h 5691877"/>
              <a:gd name="connsiteX159" fmla="*/ 3097822 w 8134517"/>
              <a:gd name="connsiteY159" fmla="*/ 4552624 h 5691877"/>
              <a:gd name="connsiteX160" fmla="*/ 3067841 w 8134517"/>
              <a:gd name="connsiteY160" fmla="*/ 4582604 h 5691877"/>
              <a:gd name="connsiteX161" fmla="*/ 2813009 w 8134517"/>
              <a:gd name="connsiteY161" fmla="*/ 4717516 h 5691877"/>
              <a:gd name="connsiteX162" fmla="*/ 2333323 w 8134517"/>
              <a:gd name="connsiteY162" fmla="*/ 4792467 h 5691877"/>
              <a:gd name="connsiteX163" fmla="*/ 2183422 w 8134517"/>
              <a:gd name="connsiteY163" fmla="*/ 4807457 h 5691877"/>
              <a:gd name="connsiteX164" fmla="*/ 1958569 w 8134517"/>
              <a:gd name="connsiteY164" fmla="*/ 4852427 h 5691877"/>
              <a:gd name="connsiteX165" fmla="*/ 1868628 w 8134517"/>
              <a:gd name="connsiteY165" fmla="*/ 4867418 h 5691877"/>
              <a:gd name="connsiteX166" fmla="*/ 1733717 w 8134517"/>
              <a:gd name="connsiteY166" fmla="*/ 4912388 h 5691877"/>
              <a:gd name="connsiteX167" fmla="*/ 1688746 w 8134517"/>
              <a:gd name="connsiteY167" fmla="*/ 4927378 h 5691877"/>
              <a:gd name="connsiteX168" fmla="*/ 1613795 w 8134517"/>
              <a:gd name="connsiteY168" fmla="*/ 4942368 h 5691877"/>
              <a:gd name="connsiteX169" fmla="*/ 1463894 w 8134517"/>
              <a:gd name="connsiteY169" fmla="*/ 5002329 h 5691877"/>
              <a:gd name="connsiteX170" fmla="*/ 1358963 w 8134517"/>
              <a:gd name="connsiteY170" fmla="*/ 5032309 h 5691877"/>
              <a:gd name="connsiteX171" fmla="*/ 1313992 w 8134517"/>
              <a:gd name="connsiteY171" fmla="*/ 5062290 h 5691877"/>
              <a:gd name="connsiteX172" fmla="*/ 1149100 w 8134517"/>
              <a:gd name="connsiteY172" fmla="*/ 5092270 h 5691877"/>
              <a:gd name="connsiteX173" fmla="*/ 1014189 w 8134517"/>
              <a:gd name="connsiteY173" fmla="*/ 5107260 h 5691877"/>
              <a:gd name="connsiteX174" fmla="*/ 654425 w 8134517"/>
              <a:gd name="connsiteY174" fmla="*/ 5182211 h 5691877"/>
              <a:gd name="connsiteX175" fmla="*/ 14268 w 8134517"/>
              <a:gd name="connsiteY175" fmla="*/ 5212191 h 5691877"/>
              <a:gd name="connsiteX0" fmla="*/ 14990 w 8139659"/>
              <a:gd name="connsiteY0" fmla="*/ 5691877 h 5691877"/>
              <a:gd name="connsiteX1" fmla="*/ 0 w 8139659"/>
              <a:gd name="connsiteY1" fmla="*/ 5131826 h 5691877"/>
              <a:gd name="connsiteX2" fmla="*/ 14990 w 8139659"/>
              <a:gd name="connsiteY2" fmla="*/ 5191787 h 5691877"/>
              <a:gd name="connsiteX3" fmla="*/ 29980 w 8139659"/>
              <a:gd name="connsiteY3" fmla="*/ 4612585 h 5691877"/>
              <a:gd name="connsiteX4" fmla="*/ 59960 w 8139659"/>
              <a:gd name="connsiteY4" fmla="*/ 4477673 h 5691877"/>
              <a:gd name="connsiteX5" fmla="*/ 74951 w 8139659"/>
              <a:gd name="connsiteY5" fmla="*/ 4402722 h 5691877"/>
              <a:gd name="connsiteX6" fmla="*/ 119921 w 8139659"/>
              <a:gd name="connsiteY6" fmla="*/ 4372742 h 5691877"/>
              <a:gd name="connsiteX7" fmla="*/ 269823 w 8139659"/>
              <a:gd name="connsiteY7" fmla="*/ 4327772 h 5691877"/>
              <a:gd name="connsiteX8" fmla="*/ 404734 w 8139659"/>
              <a:gd name="connsiteY8" fmla="*/ 4297791 h 5691877"/>
              <a:gd name="connsiteX9" fmla="*/ 494675 w 8139659"/>
              <a:gd name="connsiteY9" fmla="*/ 4252821 h 5691877"/>
              <a:gd name="connsiteX10" fmla="*/ 824459 w 8139659"/>
              <a:gd name="connsiteY10" fmla="*/ 4252821 h 5691877"/>
              <a:gd name="connsiteX11" fmla="*/ 869429 w 8139659"/>
              <a:gd name="connsiteY11" fmla="*/ 4267811 h 5691877"/>
              <a:gd name="connsiteX12" fmla="*/ 929390 w 8139659"/>
              <a:gd name="connsiteY12" fmla="*/ 4312781 h 5691877"/>
              <a:gd name="connsiteX13" fmla="*/ 1094282 w 8139659"/>
              <a:gd name="connsiteY13" fmla="*/ 4342762 h 5691877"/>
              <a:gd name="connsiteX14" fmla="*/ 1558977 w 8139659"/>
              <a:gd name="connsiteY14" fmla="*/ 4327772 h 5691877"/>
              <a:gd name="connsiteX15" fmla="*/ 1588957 w 8139659"/>
              <a:gd name="connsiteY15" fmla="*/ 4297791 h 5691877"/>
              <a:gd name="connsiteX16" fmla="*/ 1603947 w 8139659"/>
              <a:gd name="connsiteY16" fmla="*/ 4192860 h 5691877"/>
              <a:gd name="connsiteX17" fmla="*/ 1618937 w 8139659"/>
              <a:gd name="connsiteY17" fmla="*/ 4147890 h 5691877"/>
              <a:gd name="connsiteX18" fmla="*/ 1663908 w 8139659"/>
              <a:gd name="connsiteY18" fmla="*/ 3938027 h 5691877"/>
              <a:gd name="connsiteX19" fmla="*/ 1693888 w 8139659"/>
              <a:gd name="connsiteY19" fmla="*/ 3728165 h 5691877"/>
              <a:gd name="connsiteX20" fmla="*/ 1723869 w 8139659"/>
              <a:gd name="connsiteY20" fmla="*/ 3458342 h 5691877"/>
              <a:gd name="connsiteX21" fmla="*/ 1738859 w 8139659"/>
              <a:gd name="connsiteY21" fmla="*/ 3353411 h 5691877"/>
              <a:gd name="connsiteX22" fmla="*/ 1798819 w 8139659"/>
              <a:gd name="connsiteY22" fmla="*/ 3158539 h 5691877"/>
              <a:gd name="connsiteX23" fmla="*/ 1813810 w 8139659"/>
              <a:gd name="connsiteY23" fmla="*/ 3083588 h 5691877"/>
              <a:gd name="connsiteX24" fmla="*/ 1858780 w 8139659"/>
              <a:gd name="connsiteY24" fmla="*/ 2963667 h 5691877"/>
              <a:gd name="connsiteX25" fmla="*/ 1873770 w 8139659"/>
              <a:gd name="connsiteY25" fmla="*/ 2753804 h 5691877"/>
              <a:gd name="connsiteX26" fmla="*/ 1948721 w 8139659"/>
              <a:gd name="connsiteY26" fmla="*/ 2678854 h 5691877"/>
              <a:gd name="connsiteX27" fmla="*/ 1993692 w 8139659"/>
              <a:gd name="connsiteY27" fmla="*/ 2663863 h 5691877"/>
              <a:gd name="connsiteX28" fmla="*/ 2053652 w 8139659"/>
              <a:gd name="connsiteY28" fmla="*/ 2633883 h 5691877"/>
              <a:gd name="connsiteX29" fmla="*/ 2143593 w 8139659"/>
              <a:gd name="connsiteY29" fmla="*/ 2648873 h 5691877"/>
              <a:gd name="connsiteX30" fmla="*/ 2263515 w 8139659"/>
              <a:gd name="connsiteY30" fmla="*/ 2738814 h 5691877"/>
              <a:gd name="connsiteX31" fmla="*/ 2323475 w 8139659"/>
              <a:gd name="connsiteY31" fmla="*/ 2768795 h 5691877"/>
              <a:gd name="connsiteX32" fmla="*/ 2383436 w 8139659"/>
              <a:gd name="connsiteY32" fmla="*/ 2783785 h 5691877"/>
              <a:gd name="connsiteX33" fmla="*/ 2488367 w 8139659"/>
              <a:gd name="connsiteY33" fmla="*/ 2813765 h 5691877"/>
              <a:gd name="connsiteX34" fmla="*/ 2593298 w 8139659"/>
              <a:gd name="connsiteY34" fmla="*/ 2858736 h 5691877"/>
              <a:gd name="connsiteX35" fmla="*/ 2638269 w 8139659"/>
              <a:gd name="connsiteY35" fmla="*/ 2903706 h 5691877"/>
              <a:gd name="connsiteX36" fmla="*/ 2803160 w 8139659"/>
              <a:gd name="connsiteY36" fmla="*/ 2918696 h 5691877"/>
              <a:gd name="connsiteX37" fmla="*/ 2878111 w 8139659"/>
              <a:gd name="connsiteY37" fmla="*/ 2933686 h 5691877"/>
              <a:gd name="connsiteX38" fmla="*/ 3043003 w 8139659"/>
              <a:gd name="connsiteY38" fmla="*/ 2903706 h 5691877"/>
              <a:gd name="connsiteX39" fmla="*/ 3102964 w 8139659"/>
              <a:gd name="connsiteY39" fmla="*/ 2873726 h 5691877"/>
              <a:gd name="connsiteX40" fmla="*/ 3162924 w 8139659"/>
              <a:gd name="connsiteY40" fmla="*/ 2858736 h 5691877"/>
              <a:gd name="connsiteX41" fmla="*/ 3282846 w 8139659"/>
              <a:gd name="connsiteY41" fmla="*/ 2768795 h 5691877"/>
              <a:gd name="connsiteX42" fmla="*/ 3327816 w 8139659"/>
              <a:gd name="connsiteY42" fmla="*/ 2753804 h 5691877"/>
              <a:gd name="connsiteX43" fmla="*/ 3447737 w 8139659"/>
              <a:gd name="connsiteY43" fmla="*/ 2678854 h 5691877"/>
              <a:gd name="connsiteX44" fmla="*/ 3477718 w 8139659"/>
              <a:gd name="connsiteY44" fmla="*/ 2618893 h 5691877"/>
              <a:gd name="connsiteX45" fmla="*/ 3522688 w 8139659"/>
              <a:gd name="connsiteY45" fmla="*/ 2573922 h 5691877"/>
              <a:gd name="connsiteX46" fmla="*/ 3567659 w 8139659"/>
              <a:gd name="connsiteY46" fmla="*/ 2513962 h 5691877"/>
              <a:gd name="connsiteX47" fmla="*/ 3597639 w 8139659"/>
              <a:gd name="connsiteY47" fmla="*/ 2483981 h 5691877"/>
              <a:gd name="connsiteX48" fmla="*/ 3642610 w 8139659"/>
              <a:gd name="connsiteY48" fmla="*/ 2424021 h 5691877"/>
              <a:gd name="connsiteX49" fmla="*/ 3687580 w 8139659"/>
              <a:gd name="connsiteY49" fmla="*/ 2319090 h 5691877"/>
              <a:gd name="connsiteX50" fmla="*/ 3717560 w 8139659"/>
              <a:gd name="connsiteY50" fmla="*/ 2289109 h 5691877"/>
              <a:gd name="connsiteX51" fmla="*/ 3777521 w 8139659"/>
              <a:gd name="connsiteY51" fmla="*/ 2184178 h 5691877"/>
              <a:gd name="connsiteX52" fmla="*/ 3822492 w 8139659"/>
              <a:gd name="connsiteY52" fmla="*/ 2094237 h 5691877"/>
              <a:gd name="connsiteX53" fmla="*/ 3867462 w 8139659"/>
              <a:gd name="connsiteY53" fmla="*/ 2034277 h 5691877"/>
              <a:gd name="connsiteX54" fmla="*/ 3942413 w 8139659"/>
              <a:gd name="connsiteY54" fmla="*/ 1914355 h 5691877"/>
              <a:gd name="connsiteX55" fmla="*/ 3957403 w 8139659"/>
              <a:gd name="connsiteY55" fmla="*/ 1839404 h 5691877"/>
              <a:gd name="connsiteX56" fmla="*/ 3987383 w 8139659"/>
              <a:gd name="connsiteY56" fmla="*/ 1779444 h 5691877"/>
              <a:gd name="connsiteX57" fmla="*/ 4017364 w 8139659"/>
              <a:gd name="connsiteY57" fmla="*/ 1704493 h 5691877"/>
              <a:gd name="connsiteX58" fmla="*/ 4107305 w 8139659"/>
              <a:gd name="connsiteY58" fmla="*/ 1479640 h 5691877"/>
              <a:gd name="connsiteX59" fmla="*/ 4137285 w 8139659"/>
              <a:gd name="connsiteY59" fmla="*/ 1419680 h 5691877"/>
              <a:gd name="connsiteX60" fmla="*/ 4152275 w 8139659"/>
              <a:gd name="connsiteY60" fmla="*/ 1374709 h 5691877"/>
              <a:gd name="connsiteX61" fmla="*/ 4197246 w 8139659"/>
              <a:gd name="connsiteY61" fmla="*/ 1329739 h 5691877"/>
              <a:gd name="connsiteX62" fmla="*/ 4227226 w 8139659"/>
              <a:gd name="connsiteY62" fmla="*/ 1269778 h 5691877"/>
              <a:gd name="connsiteX63" fmla="*/ 4317167 w 8139659"/>
              <a:gd name="connsiteY63" fmla="*/ 1164847 h 5691877"/>
              <a:gd name="connsiteX64" fmla="*/ 4437088 w 8139659"/>
              <a:gd name="connsiteY64" fmla="*/ 1104886 h 5691877"/>
              <a:gd name="connsiteX65" fmla="*/ 4467069 w 8139659"/>
              <a:gd name="connsiteY65" fmla="*/ 1074906 h 5691877"/>
              <a:gd name="connsiteX66" fmla="*/ 4542019 w 8139659"/>
              <a:gd name="connsiteY66" fmla="*/ 1059916 h 5691877"/>
              <a:gd name="connsiteX67" fmla="*/ 5006715 w 8139659"/>
              <a:gd name="connsiteY67" fmla="*/ 1074906 h 5691877"/>
              <a:gd name="connsiteX68" fmla="*/ 5126636 w 8139659"/>
              <a:gd name="connsiteY68" fmla="*/ 1149857 h 5691877"/>
              <a:gd name="connsiteX69" fmla="*/ 5186596 w 8139659"/>
              <a:gd name="connsiteY69" fmla="*/ 1194827 h 5691877"/>
              <a:gd name="connsiteX70" fmla="*/ 5276537 w 8139659"/>
              <a:gd name="connsiteY70" fmla="*/ 1239798 h 5691877"/>
              <a:gd name="connsiteX71" fmla="*/ 5381469 w 8139659"/>
              <a:gd name="connsiteY71" fmla="*/ 1299759 h 5691877"/>
              <a:gd name="connsiteX72" fmla="*/ 5516380 w 8139659"/>
              <a:gd name="connsiteY72" fmla="*/ 1344729 h 5691877"/>
              <a:gd name="connsiteX73" fmla="*/ 5726242 w 8139659"/>
              <a:gd name="connsiteY73" fmla="*/ 1404690 h 5691877"/>
              <a:gd name="connsiteX74" fmla="*/ 5816183 w 8139659"/>
              <a:gd name="connsiteY74" fmla="*/ 1434670 h 5691877"/>
              <a:gd name="connsiteX75" fmla="*/ 5891134 w 8139659"/>
              <a:gd name="connsiteY75" fmla="*/ 1464650 h 5691877"/>
              <a:gd name="connsiteX76" fmla="*/ 6250898 w 8139659"/>
              <a:gd name="connsiteY76" fmla="*/ 1449660 h 5691877"/>
              <a:gd name="connsiteX77" fmla="*/ 6385810 w 8139659"/>
              <a:gd name="connsiteY77" fmla="*/ 1404690 h 5691877"/>
              <a:gd name="connsiteX78" fmla="*/ 6520721 w 8139659"/>
              <a:gd name="connsiteY78" fmla="*/ 1299759 h 5691877"/>
              <a:gd name="connsiteX79" fmla="*/ 6595672 w 8139659"/>
              <a:gd name="connsiteY79" fmla="*/ 1119877 h 5691877"/>
              <a:gd name="connsiteX80" fmla="*/ 6610662 w 8139659"/>
              <a:gd name="connsiteY80" fmla="*/ 1044926 h 5691877"/>
              <a:gd name="connsiteX81" fmla="*/ 6655633 w 8139659"/>
              <a:gd name="connsiteY81" fmla="*/ 984965 h 5691877"/>
              <a:gd name="connsiteX82" fmla="*/ 6715593 w 8139659"/>
              <a:gd name="connsiteY82" fmla="*/ 835063 h 5691877"/>
              <a:gd name="connsiteX83" fmla="*/ 6745574 w 8139659"/>
              <a:gd name="connsiteY83" fmla="*/ 775103 h 5691877"/>
              <a:gd name="connsiteX84" fmla="*/ 6775554 w 8139659"/>
              <a:gd name="connsiteY84" fmla="*/ 730132 h 5691877"/>
              <a:gd name="connsiteX85" fmla="*/ 6850505 w 8139659"/>
              <a:gd name="connsiteY85" fmla="*/ 580231 h 5691877"/>
              <a:gd name="connsiteX86" fmla="*/ 6955436 w 8139659"/>
              <a:gd name="connsiteY86" fmla="*/ 370368 h 5691877"/>
              <a:gd name="connsiteX87" fmla="*/ 7045377 w 8139659"/>
              <a:gd name="connsiteY87" fmla="*/ 280427 h 5691877"/>
              <a:gd name="connsiteX88" fmla="*/ 7120328 w 8139659"/>
              <a:gd name="connsiteY88" fmla="*/ 220467 h 5691877"/>
              <a:gd name="connsiteX89" fmla="*/ 7180288 w 8139659"/>
              <a:gd name="connsiteY89" fmla="*/ 175496 h 5691877"/>
              <a:gd name="connsiteX90" fmla="*/ 7285219 w 8139659"/>
              <a:gd name="connsiteY90" fmla="*/ 130526 h 5691877"/>
              <a:gd name="connsiteX91" fmla="*/ 7345180 w 8139659"/>
              <a:gd name="connsiteY91" fmla="*/ 85555 h 5691877"/>
              <a:gd name="connsiteX92" fmla="*/ 7405141 w 8139659"/>
              <a:gd name="connsiteY92" fmla="*/ 70565 h 5691877"/>
              <a:gd name="connsiteX93" fmla="*/ 7450111 w 8139659"/>
              <a:gd name="connsiteY93" fmla="*/ 55575 h 5691877"/>
              <a:gd name="connsiteX94" fmla="*/ 7555042 w 8139659"/>
              <a:gd name="connsiteY94" fmla="*/ 10604 h 5691877"/>
              <a:gd name="connsiteX95" fmla="*/ 7824865 w 8139659"/>
              <a:gd name="connsiteY95" fmla="*/ 25595 h 5691877"/>
              <a:gd name="connsiteX96" fmla="*/ 8019737 w 8139659"/>
              <a:gd name="connsiteY96" fmla="*/ 55575 h 5691877"/>
              <a:gd name="connsiteX97" fmla="*/ 8079698 w 8139659"/>
              <a:gd name="connsiteY97" fmla="*/ 145516 h 5691877"/>
              <a:gd name="connsiteX98" fmla="*/ 8124669 w 8139659"/>
              <a:gd name="connsiteY98" fmla="*/ 190486 h 5691877"/>
              <a:gd name="connsiteX99" fmla="*/ 8139659 w 8139659"/>
              <a:gd name="connsiteY99" fmla="*/ 325398 h 5691877"/>
              <a:gd name="connsiteX100" fmla="*/ 8124669 w 8139659"/>
              <a:gd name="connsiteY100" fmla="*/ 1299759 h 5691877"/>
              <a:gd name="connsiteX101" fmla="*/ 8079698 w 8139659"/>
              <a:gd name="connsiteY101" fmla="*/ 1449660 h 5691877"/>
              <a:gd name="connsiteX102" fmla="*/ 8064708 w 8139659"/>
              <a:gd name="connsiteY102" fmla="*/ 1509621 h 5691877"/>
              <a:gd name="connsiteX103" fmla="*/ 7989757 w 8139659"/>
              <a:gd name="connsiteY103" fmla="*/ 1674513 h 5691877"/>
              <a:gd name="connsiteX104" fmla="*/ 7944787 w 8139659"/>
              <a:gd name="connsiteY104" fmla="*/ 1734473 h 5691877"/>
              <a:gd name="connsiteX105" fmla="*/ 7884826 w 8139659"/>
              <a:gd name="connsiteY105" fmla="*/ 1854395 h 5691877"/>
              <a:gd name="connsiteX106" fmla="*/ 7794885 w 8139659"/>
              <a:gd name="connsiteY106" fmla="*/ 1959326 h 5691877"/>
              <a:gd name="connsiteX107" fmla="*/ 7779895 w 8139659"/>
              <a:gd name="connsiteY107" fmla="*/ 2004296 h 5691877"/>
              <a:gd name="connsiteX108" fmla="*/ 7674964 w 8139659"/>
              <a:gd name="connsiteY108" fmla="*/ 2109227 h 5691877"/>
              <a:gd name="connsiteX109" fmla="*/ 7644983 w 8139659"/>
              <a:gd name="connsiteY109" fmla="*/ 2139208 h 5691877"/>
              <a:gd name="connsiteX110" fmla="*/ 7600013 w 8139659"/>
              <a:gd name="connsiteY110" fmla="*/ 2184178 h 5691877"/>
              <a:gd name="connsiteX111" fmla="*/ 7555042 w 8139659"/>
              <a:gd name="connsiteY111" fmla="*/ 2214159 h 5691877"/>
              <a:gd name="connsiteX112" fmla="*/ 7405141 w 8139659"/>
              <a:gd name="connsiteY112" fmla="*/ 2349070 h 5691877"/>
              <a:gd name="connsiteX113" fmla="*/ 7345180 w 8139659"/>
              <a:gd name="connsiteY113" fmla="*/ 2424021 h 5691877"/>
              <a:gd name="connsiteX114" fmla="*/ 7315200 w 8139659"/>
              <a:gd name="connsiteY114" fmla="*/ 2468991 h 5691877"/>
              <a:gd name="connsiteX115" fmla="*/ 7270229 w 8139659"/>
              <a:gd name="connsiteY115" fmla="*/ 2483981 h 5691877"/>
              <a:gd name="connsiteX116" fmla="*/ 7195278 w 8139659"/>
              <a:gd name="connsiteY116" fmla="*/ 2558932 h 5691877"/>
              <a:gd name="connsiteX117" fmla="*/ 7135318 w 8139659"/>
              <a:gd name="connsiteY117" fmla="*/ 2588913 h 5691877"/>
              <a:gd name="connsiteX118" fmla="*/ 7060367 w 8139659"/>
              <a:gd name="connsiteY118" fmla="*/ 2663863 h 5691877"/>
              <a:gd name="connsiteX119" fmla="*/ 6955436 w 8139659"/>
              <a:gd name="connsiteY119" fmla="*/ 2723824 h 5691877"/>
              <a:gd name="connsiteX120" fmla="*/ 6895475 w 8139659"/>
              <a:gd name="connsiteY120" fmla="*/ 2768795 h 5691877"/>
              <a:gd name="connsiteX121" fmla="*/ 6820524 w 8139659"/>
              <a:gd name="connsiteY121" fmla="*/ 2843745 h 5691877"/>
              <a:gd name="connsiteX122" fmla="*/ 6700603 w 8139659"/>
              <a:gd name="connsiteY122" fmla="*/ 2903706 h 5691877"/>
              <a:gd name="connsiteX123" fmla="*/ 6610662 w 8139659"/>
              <a:gd name="connsiteY123" fmla="*/ 2963667 h 5691877"/>
              <a:gd name="connsiteX124" fmla="*/ 6565692 w 8139659"/>
              <a:gd name="connsiteY124" fmla="*/ 2993647 h 5691877"/>
              <a:gd name="connsiteX125" fmla="*/ 6535711 w 8139659"/>
              <a:gd name="connsiteY125" fmla="*/ 3023627 h 5691877"/>
              <a:gd name="connsiteX126" fmla="*/ 6370819 w 8139659"/>
              <a:gd name="connsiteY126" fmla="*/ 3113568 h 5691877"/>
              <a:gd name="connsiteX127" fmla="*/ 6310859 w 8139659"/>
              <a:gd name="connsiteY127" fmla="*/ 3128559 h 5691877"/>
              <a:gd name="connsiteX128" fmla="*/ 6280878 w 8139659"/>
              <a:gd name="connsiteY128" fmla="*/ 3158539 h 5691877"/>
              <a:gd name="connsiteX129" fmla="*/ 6175947 w 8139659"/>
              <a:gd name="connsiteY129" fmla="*/ 3218499 h 5691877"/>
              <a:gd name="connsiteX130" fmla="*/ 6086006 w 8139659"/>
              <a:gd name="connsiteY130" fmla="*/ 3248480 h 5691877"/>
              <a:gd name="connsiteX131" fmla="*/ 5921115 w 8139659"/>
              <a:gd name="connsiteY131" fmla="*/ 3323431 h 5691877"/>
              <a:gd name="connsiteX132" fmla="*/ 5696262 w 8139659"/>
              <a:gd name="connsiteY132" fmla="*/ 3413372 h 5691877"/>
              <a:gd name="connsiteX133" fmla="*/ 5456419 w 8139659"/>
              <a:gd name="connsiteY133" fmla="*/ 3488322 h 5691877"/>
              <a:gd name="connsiteX134" fmla="*/ 5411449 w 8139659"/>
              <a:gd name="connsiteY134" fmla="*/ 3503313 h 5691877"/>
              <a:gd name="connsiteX135" fmla="*/ 5291528 w 8139659"/>
              <a:gd name="connsiteY135" fmla="*/ 3563273 h 5691877"/>
              <a:gd name="connsiteX136" fmla="*/ 5186596 w 8139659"/>
              <a:gd name="connsiteY136" fmla="*/ 3578263 h 5691877"/>
              <a:gd name="connsiteX137" fmla="*/ 5126636 w 8139659"/>
              <a:gd name="connsiteY137" fmla="*/ 3593254 h 5691877"/>
              <a:gd name="connsiteX138" fmla="*/ 4991724 w 8139659"/>
              <a:gd name="connsiteY138" fmla="*/ 3608244 h 5691877"/>
              <a:gd name="connsiteX139" fmla="*/ 4856813 w 8139659"/>
              <a:gd name="connsiteY139" fmla="*/ 3668204 h 5691877"/>
              <a:gd name="connsiteX140" fmla="*/ 4796852 w 8139659"/>
              <a:gd name="connsiteY140" fmla="*/ 3683195 h 5691877"/>
              <a:gd name="connsiteX141" fmla="*/ 4736892 w 8139659"/>
              <a:gd name="connsiteY141" fmla="*/ 3713175 h 5691877"/>
              <a:gd name="connsiteX142" fmla="*/ 4572000 w 8139659"/>
              <a:gd name="connsiteY142" fmla="*/ 3743155 h 5691877"/>
              <a:gd name="connsiteX143" fmla="*/ 4422098 w 8139659"/>
              <a:gd name="connsiteY143" fmla="*/ 3788126 h 5691877"/>
              <a:gd name="connsiteX144" fmla="*/ 4302177 w 8139659"/>
              <a:gd name="connsiteY144" fmla="*/ 3848086 h 5691877"/>
              <a:gd name="connsiteX145" fmla="*/ 4257206 w 8139659"/>
              <a:gd name="connsiteY145" fmla="*/ 3863077 h 5691877"/>
              <a:gd name="connsiteX146" fmla="*/ 4137285 w 8139659"/>
              <a:gd name="connsiteY146" fmla="*/ 3968008 h 5691877"/>
              <a:gd name="connsiteX147" fmla="*/ 4077324 w 8139659"/>
              <a:gd name="connsiteY147" fmla="*/ 4012978 h 5691877"/>
              <a:gd name="connsiteX148" fmla="*/ 4047344 w 8139659"/>
              <a:gd name="connsiteY148" fmla="*/ 4042959 h 5691877"/>
              <a:gd name="connsiteX149" fmla="*/ 4002374 w 8139659"/>
              <a:gd name="connsiteY149" fmla="*/ 4057949 h 5691877"/>
              <a:gd name="connsiteX150" fmla="*/ 3972393 w 8139659"/>
              <a:gd name="connsiteY150" fmla="*/ 4087929 h 5691877"/>
              <a:gd name="connsiteX151" fmla="*/ 3882452 w 8139659"/>
              <a:gd name="connsiteY151" fmla="*/ 4147890 h 5691877"/>
              <a:gd name="connsiteX152" fmla="*/ 3792511 w 8139659"/>
              <a:gd name="connsiteY152" fmla="*/ 4222840 h 5691877"/>
              <a:gd name="connsiteX153" fmla="*/ 3747541 w 8139659"/>
              <a:gd name="connsiteY153" fmla="*/ 4267811 h 5691877"/>
              <a:gd name="connsiteX154" fmla="*/ 3672590 w 8139659"/>
              <a:gd name="connsiteY154" fmla="*/ 4282801 h 5691877"/>
              <a:gd name="connsiteX155" fmla="*/ 3612629 w 8139659"/>
              <a:gd name="connsiteY155" fmla="*/ 4327772 h 5691877"/>
              <a:gd name="connsiteX156" fmla="*/ 3537678 w 8139659"/>
              <a:gd name="connsiteY156" fmla="*/ 4357752 h 5691877"/>
              <a:gd name="connsiteX157" fmla="*/ 3432747 w 8139659"/>
              <a:gd name="connsiteY157" fmla="*/ 4402722 h 5691877"/>
              <a:gd name="connsiteX158" fmla="*/ 3282846 w 8139659"/>
              <a:gd name="connsiteY158" fmla="*/ 4462683 h 5691877"/>
              <a:gd name="connsiteX159" fmla="*/ 3162924 w 8139659"/>
              <a:gd name="connsiteY159" fmla="*/ 4522644 h 5691877"/>
              <a:gd name="connsiteX160" fmla="*/ 3102964 w 8139659"/>
              <a:gd name="connsiteY160" fmla="*/ 4552624 h 5691877"/>
              <a:gd name="connsiteX161" fmla="*/ 3072983 w 8139659"/>
              <a:gd name="connsiteY161" fmla="*/ 4582604 h 5691877"/>
              <a:gd name="connsiteX162" fmla="*/ 2818151 w 8139659"/>
              <a:gd name="connsiteY162" fmla="*/ 4717516 h 5691877"/>
              <a:gd name="connsiteX163" fmla="*/ 2338465 w 8139659"/>
              <a:gd name="connsiteY163" fmla="*/ 4792467 h 5691877"/>
              <a:gd name="connsiteX164" fmla="*/ 2188564 w 8139659"/>
              <a:gd name="connsiteY164" fmla="*/ 4807457 h 5691877"/>
              <a:gd name="connsiteX165" fmla="*/ 1963711 w 8139659"/>
              <a:gd name="connsiteY165" fmla="*/ 4852427 h 5691877"/>
              <a:gd name="connsiteX166" fmla="*/ 1873770 w 8139659"/>
              <a:gd name="connsiteY166" fmla="*/ 4867418 h 5691877"/>
              <a:gd name="connsiteX167" fmla="*/ 1738859 w 8139659"/>
              <a:gd name="connsiteY167" fmla="*/ 4912388 h 5691877"/>
              <a:gd name="connsiteX168" fmla="*/ 1693888 w 8139659"/>
              <a:gd name="connsiteY168" fmla="*/ 4927378 h 5691877"/>
              <a:gd name="connsiteX169" fmla="*/ 1618937 w 8139659"/>
              <a:gd name="connsiteY169" fmla="*/ 4942368 h 5691877"/>
              <a:gd name="connsiteX170" fmla="*/ 1469036 w 8139659"/>
              <a:gd name="connsiteY170" fmla="*/ 5002329 h 5691877"/>
              <a:gd name="connsiteX171" fmla="*/ 1364105 w 8139659"/>
              <a:gd name="connsiteY171" fmla="*/ 5032309 h 5691877"/>
              <a:gd name="connsiteX172" fmla="*/ 1319134 w 8139659"/>
              <a:gd name="connsiteY172" fmla="*/ 5062290 h 5691877"/>
              <a:gd name="connsiteX173" fmla="*/ 1154242 w 8139659"/>
              <a:gd name="connsiteY173" fmla="*/ 5092270 h 5691877"/>
              <a:gd name="connsiteX174" fmla="*/ 1019331 w 8139659"/>
              <a:gd name="connsiteY174" fmla="*/ 5107260 h 5691877"/>
              <a:gd name="connsiteX175" fmla="*/ 659567 w 8139659"/>
              <a:gd name="connsiteY175" fmla="*/ 5182211 h 5691877"/>
              <a:gd name="connsiteX176" fmla="*/ 19410 w 8139659"/>
              <a:gd name="connsiteY176" fmla="*/ 5212191 h 5691877"/>
              <a:gd name="connsiteX0" fmla="*/ 14990 w 8139659"/>
              <a:gd name="connsiteY0" fmla="*/ 5191787 h 5217585"/>
              <a:gd name="connsiteX1" fmla="*/ 0 w 8139659"/>
              <a:gd name="connsiteY1" fmla="*/ 5131826 h 5217585"/>
              <a:gd name="connsiteX2" fmla="*/ 14990 w 8139659"/>
              <a:gd name="connsiteY2" fmla="*/ 5191787 h 5217585"/>
              <a:gd name="connsiteX3" fmla="*/ 29980 w 8139659"/>
              <a:gd name="connsiteY3" fmla="*/ 4612585 h 5217585"/>
              <a:gd name="connsiteX4" fmla="*/ 59960 w 8139659"/>
              <a:gd name="connsiteY4" fmla="*/ 4477673 h 5217585"/>
              <a:gd name="connsiteX5" fmla="*/ 74951 w 8139659"/>
              <a:gd name="connsiteY5" fmla="*/ 4402722 h 5217585"/>
              <a:gd name="connsiteX6" fmla="*/ 119921 w 8139659"/>
              <a:gd name="connsiteY6" fmla="*/ 4372742 h 5217585"/>
              <a:gd name="connsiteX7" fmla="*/ 269823 w 8139659"/>
              <a:gd name="connsiteY7" fmla="*/ 4327772 h 5217585"/>
              <a:gd name="connsiteX8" fmla="*/ 404734 w 8139659"/>
              <a:gd name="connsiteY8" fmla="*/ 4297791 h 5217585"/>
              <a:gd name="connsiteX9" fmla="*/ 494675 w 8139659"/>
              <a:gd name="connsiteY9" fmla="*/ 4252821 h 5217585"/>
              <a:gd name="connsiteX10" fmla="*/ 824459 w 8139659"/>
              <a:gd name="connsiteY10" fmla="*/ 4252821 h 5217585"/>
              <a:gd name="connsiteX11" fmla="*/ 869429 w 8139659"/>
              <a:gd name="connsiteY11" fmla="*/ 4267811 h 5217585"/>
              <a:gd name="connsiteX12" fmla="*/ 929390 w 8139659"/>
              <a:gd name="connsiteY12" fmla="*/ 4312781 h 5217585"/>
              <a:gd name="connsiteX13" fmla="*/ 1094282 w 8139659"/>
              <a:gd name="connsiteY13" fmla="*/ 4342762 h 5217585"/>
              <a:gd name="connsiteX14" fmla="*/ 1558977 w 8139659"/>
              <a:gd name="connsiteY14" fmla="*/ 4327772 h 5217585"/>
              <a:gd name="connsiteX15" fmla="*/ 1588957 w 8139659"/>
              <a:gd name="connsiteY15" fmla="*/ 4297791 h 5217585"/>
              <a:gd name="connsiteX16" fmla="*/ 1603947 w 8139659"/>
              <a:gd name="connsiteY16" fmla="*/ 4192860 h 5217585"/>
              <a:gd name="connsiteX17" fmla="*/ 1618937 w 8139659"/>
              <a:gd name="connsiteY17" fmla="*/ 4147890 h 5217585"/>
              <a:gd name="connsiteX18" fmla="*/ 1663908 w 8139659"/>
              <a:gd name="connsiteY18" fmla="*/ 3938027 h 5217585"/>
              <a:gd name="connsiteX19" fmla="*/ 1693888 w 8139659"/>
              <a:gd name="connsiteY19" fmla="*/ 3728165 h 5217585"/>
              <a:gd name="connsiteX20" fmla="*/ 1723869 w 8139659"/>
              <a:gd name="connsiteY20" fmla="*/ 3458342 h 5217585"/>
              <a:gd name="connsiteX21" fmla="*/ 1738859 w 8139659"/>
              <a:gd name="connsiteY21" fmla="*/ 3353411 h 5217585"/>
              <a:gd name="connsiteX22" fmla="*/ 1798819 w 8139659"/>
              <a:gd name="connsiteY22" fmla="*/ 3158539 h 5217585"/>
              <a:gd name="connsiteX23" fmla="*/ 1813810 w 8139659"/>
              <a:gd name="connsiteY23" fmla="*/ 3083588 h 5217585"/>
              <a:gd name="connsiteX24" fmla="*/ 1858780 w 8139659"/>
              <a:gd name="connsiteY24" fmla="*/ 2963667 h 5217585"/>
              <a:gd name="connsiteX25" fmla="*/ 1873770 w 8139659"/>
              <a:gd name="connsiteY25" fmla="*/ 2753804 h 5217585"/>
              <a:gd name="connsiteX26" fmla="*/ 1948721 w 8139659"/>
              <a:gd name="connsiteY26" fmla="*/ 2678854 h 5217585"/>
              <a:gd name="connsiteX27" fmla="*/ 1993692 w 8139659"/>
              <a:gd name="connsiteY27" fmla="*/ 2663863 h 5217585"/>
              <a:gd name="connsiteX28" fmla="*/ 2053652 w 8139659"/>
              <a:gd name="connsiteY28" fmla="*/ 2633883 h 5217585"/>
              <a:gd name="connsiteX29" fmla="*/ 2143593 w 8139659"/>
              <a:gd name="connsiteY29" fmla="*/ 2648873 h 5217585"/>
              <a:gd name="connsiteX30" fmla="*/ 2263515 w 8139659"/>
              <a:gd name="connsiteY30" fmla="*/ 2738814 h 5217585"/>
              <a:gd name="connsiteX31" fmla="*/ 2323475 w 8139659"/>
              <a:gd name="connsiteY31" fmla="*/ 2768795 h 5217585"/>
              <a:gd name="connsiteX32" fmla="*/ 2383436 w 8139659"/>
              <a:gd name="connsiteY32" fmla="*/ 2783785 h 5217585"/>
              <a:gd name="connsiteX33" fmla="*/ 2488367 w 8139659"/>
              <a:gd name="connsiteY33" fmla="*/ 2813765 h 5217585"/>
              <a:gd name="connsiteX34" fmla="*/ 2593298 w 8139659"/>
              <a:gd name="connsiteY34" fmla="*/ 2858736 h 5217585"/>
              <a:gd name="connsiteX35" fmla="*/ 2638269 w 8139659"/>
              <a:gd name="connsiteY35" fmla="*/ 2903706 h 5217585"/>
              <a:gd name="connsiteX36" fmla="*/ 2803160 w 8139659"/>
              <a:gd name="connsiteY36" fmla="*/ 2918696 h 5217585"/>
              <a:gd name="connsiteX37" fmla="*/ 2878111 w 8139659"/>
              <a:gd name="connsiteY37" fmla="*/ 2933686 h 5217585"/>
              <a:gd name="connsiteX38" fmla="*/ 3043003 w 8139659"/>
              <a:gd name="connsiteY38" fmla="*/ 2903706 h 5217585"/>
              <a:gd name="connsiteX39" fmla="*/ 3102964 w 8139659"/>
              <a:gd name="connsiteY39" fmla="*/ 2873726 h 5217585"/>
              <a:gd name="connsiteX40" fmla="*/ 3162924 w 8139659"/>
              <a:gd name="connsiteY40" fmla="*/ 2858736 h 5217585"/>
              <a:gd name="connsiteX41" fmla="*/ 3282846 w 8139659"/>
              <a:gd name="connsiteY41" fmla="*/ 2768795 h 5217585"/>
              <a:gd name="connsiteX42" fmla="*/ 3327816 w 8139659"/>
              <a:gd name="connsiteY42" fmla="*/ 2753804 h 5217585"/>
              <a:gd name="connsiteX43" fmla="*/ 3447737 w 8139659"/>
              <a:gd name="connsiteY43" fmla="*/ 2678854 h 5217585"/>
              <a:gd name="connsiteX44" fmla="*/ 3477718 w 8139659"/>
              <a:gd name="connsiteY44" fmla="*/ 2618893 h 5217585"/>
              <a:gd name="connsiteX45" fmla="*/ 3522688 w 8139659"/>
              <a:gd name="connsiteY45" fmla="*/ 2573922 h 5217585"/>
              <a:gd name="connsiteX46" fmla="*/ 3567659 w 8139659"/>
              <a:gd name="connsiteY46" fmla="*/ 2513962 h 5217585"/>
              <a:gd name="connsiteX47" fmla="*/ 3597639 w 8139659"/>
              <a:gd name="connsiteY47" fmla="*/ 2483981 h 5217585"/>
              <a:gd name="connsiteX48" fmla="*/ 3642610 w 8139659"/>
              <a:gd name="connsiteY48" fmla="*/ 2424021 h 5217585"/>
              <a:gd name="connsiteX49" fmla="*/ 3687580 w 8139659"/>
              <a:gd name="connsiteY49" fmla="*/ 2319090 h 5217585"/>
              <a:gd name="connsiteX50" fmla="*/ 3717560 w 8139659"/>
              <a:gd name="connsiteY50" fmla="*/ 2289109 h 5217585"/>
              <a:gd name="connsiteX51" fmla="*/ 3777521 w 8139659"/>
              <a:gd name="connsiteY51" fmla="*/ 2184178 h 5217585"/>
              <a:gd name="connsiteX52" fmla="*/ 3822492 w 8139659"/>
              <a:gd name="connsiteY52" fmla="*/ 2094237 h 5217585"/>
              <a:gd name="connsiteX53" fmla="*/ 3867462 w 8139659"/>
              <a:gd name="connsiteY53" fmla="*/ 2034277 h 5217585"/>
              <a:gd name="connsiteX54" fmla="*/ 3942413 w 8139659"/>
              <a:gd name="connsiteY54" fmla="*/ 1914355 h 5217585"/>
              <a:gd name="connsiteX55" fmla="*/ 3957403 w 8139659"/>
              <a:gd name="connsiteY55" fmla="*/ 1839404 h 5217585"/>
              <a:gd name="connsiteX56" fmla="*/ 3987383 w 8139659"/>
              <a:gd name="connsiteY56" fmla="*/ 1779444 h 5217585"/>
              <a:gd name="connsiteX57" fmla="*/ 4017364 w 8139659"/>
              <a:gd name="connsiteY57" fmla="*/ 1704493 h 5217585"/>
              <a:gd name="connsiteX58" fmla="*/ 4107305 w 8139659"/>
              <a:gd name="connsiteY58" fmla="*/ 1479640 h 5217585"/>
              <a:gd name="connsiteX59" fmla="*/ 4137285 w 8139659"/>
              <a:gd name="connsiteY59" fmla="*/ 1419680 h 5217585"/>
              <a:gd name="connsiteX60" fmla="*/ 4152275 w 8139659"/>
              <a:gd name="connsiteY60" fmla="*/ 1374709 h 5217585"/>
              <a:gd name="connsiteX61" fmla="*/ 4197246 w 8139659"/>
              <a:gd name="connsiteY61" fmla="*/ 1329739 h 5217585"/>
              <a:gd name="connsiteX62" fmla="*/ 4227226 w 8139659"/>
              <a:gd name="connsiteY62" fmla="*/ 1269778 h 5217585"/>
              <a:gd name="connsiteX63" fmla="*/ 4317167 w 8139659"/>
              <a:gd name="connsiteY63" fmla="*/ 1164847 h 5217585"/>
              <a:gd name="connsiteX64" fmla="*/ 4437088 w 8139659"/>
              <a:gd name="connsiteY64" fmla="*/ 1104886 h 5217585"/>
              <a:gd name="connsiteX65" fmla="*/ 4467069 w 8139659"/>
              <a:gd name="connsiteY65" fmla="*/ 1074906 h 5217585"/>
              <a:gd name="connsiteX66" fmla="*/ 4542019 w 8139659"/>
              <a:gd name="connsiteY66" fmla="*/ 1059916 h 5217585"/>
              <a:gd name="connsiteX67" fmla="*/ 5006715 w 8139659"/>
              <a:gd name="connsiteY67" fmla="*/ 1074906 h 5217585"/>
              <a:gd name="connsiteX68" fmla="*/ 5126636 w 8139659"/>
              <a:gd name="connsiteY68" fmla="*/ 1149857 h 5217585"/>
              <a:gd name="connsiteX69" fmla="*/ 5186596 w 8139659"/>
              <a:gd name="connsiteY69" fmla="*/ 1194827 h 5217585"/>
              <a:gd name="connsiteX70" fmla="*/ 5276537 w 8139659"/>
              <a:gd name="connsiteY70" fmla="*/ 1239798 h 5217585"/>
              <a:gd name="connsiteX71" fmla="*/ 5381469 w 8139659"/>
              <a:gd name="connsiteY71" fmla="*/ 1299759 h 5217585"/>
              <a:gd name="connsiteX72" fmla="*/ 5516380 w 8139659"/>
              <a:gd name="connsiteY72" fmla="*/ 1344729 h 5217585"/>
              <a:gd name="connsiteX73" fmla="*/ 5726242 w 8139659"/>
              <a:gd name="connsiteY73" fmla="*/ 1404690 h 5217585"/>
              <a:gd name="connsiteX74" fmla="*/ 5816183 w 8139659"/>
              <a:gd name="connsiteY74" fmla="*/ 1434670 h 5217585"/>
              <a:gd name="connsiteX75" fmla="*/ 5891134 w 8139659"/>
              <a:gd name="connsiteY75" fmla="*/ 1464650 h 5217585"/>
              <a:gd name="connsiteX76" fmla="*/ 6250898 w 8139659"/>
              <a:gd name="connsiteY76" fmla="*/ 1449660 h 5217585"/>
              <a:gd name="connsiteX77" fmla="*/ 6385810 w 8139659"/>
              <a:gd name="connsiteY77" fmla="*/ 1404690 h 5217585"/>
              <a:gd name="connsiteX78" fmla="*/ 6520721 w 8139659"/>
              <a:gd name="connsiteY78" fmla="*/ 1299759 h 5217585"/>
              <a:gd name="connsiteX79" fmla="*/ 6595672 w 8139659"/>
              <a:gd name="connsiteY79" fmla="*/ 1119877 h 5217585"/>
              <a:gd name="connsiteX80" fmla="*/ 6610662 w 8139659"/>
              <a:gd name="connsiteY80" fmla="*/ 1044926 h 5217585"/>
              <a:gd name="connsiteX81" fmla="*/ 6655633 w 8139659"/>
              <a:gd name="connsiteY81" fmla="*/ 984965 h 5217585"/>
              <a:gd name="connsiteX82" fmla="*/ 6715593 w 8139659"/>
              <a:gd name="connsiteY82" fmla="*/ 835063 h 5217585"/>
              <a:gd name="connsiteX83" fmla="*/ 6745574 w 8139659"/>
              <a:gd name="connsiteY83" fmla="*/ 775103 h 5217585"/>
              <a:gd name="connsiteX84" fmla="*/ 6775554 w 8139659"/>
              <a:gd name="connsiteY84" fmla="*/ 730132 h 5217585"/>
              <a:gd name="connsiteX85" fmla="*/ 6850505 w 8139659"/>
              <a:gd name="connsiteY85" fmla="*/ 580231 h 5217585"/>
              <a:gd name="connsiteX86" fmla="*/ 6955436 w 8139659"/>
              <a:gd name="connsiteY86" fmla="*/ 370368 h 5217585"/>
              <a:gd name="connsiteX87" fmla="*/ 7045377 w 8139659"/>
              <a:gd name="connsiteY87" fmla="*/ 280427 h 5217585"/>
              <a:gd name="connsiteX88" fmla="*/ 7120328 w 8139659"/>
              <a:gd name="connsiteY88" fmla="*/ 220467 h 5217585"/>
              <a:gd name="connsiteX89" fmla="*/ 7180288 w 8139659"/>
              <a:gd name="connsiteY89" fmla="*/ 175496 h 5217585"/>
              <a:gd name="connsiteX90" fmla="*/ 7285219 w 8139659"/>
              <a:gd name="connsiteY90" fmla="*/ 130526 h 5217585"/>
              <a:gd name="connsiteX91" fmla="*/ 7345180 w 8139659"/>
              <a:gd name="connsiteY91" fmla="*/ 85555 h 5217585"/>
              <a:gd name="connsiteX92" fmla="*/ 7405141 w 8139659"/>
              <a:gd name="connsiteY92" fmla="*/ 70565 h 5217585"/>
              <a:gd name="connsiteX93" fmla="*/ 7450111 w 8139659"/>
              <a:gd name="connsiteY93" fmla="*/ 55575 h 5217585"/>
              <a:gd name="connsiteX94" fmla="*/ 7555042 w 8139659"/>
              <a:gd name="connsiteY94" fmla="*/ 10604 h 5217585"/>
              <a:gd name="connsiteX95" fmla="*/ 7824865 w 8139659"/>
              <a:gd name="connsiteY95" fmla="*/ 25595 h 5217585"/>
              <a:gd name="connsiteX96" fmla="*/ 8019737 w 8139659"/>
              <a:gd name="connsiteY96" fmla="*/ 55575 h 5217585"/>
              <a:gd name="connsiteX97" fmla="*/ 8079698 w 8139659"/>
              <a:gd name="connsiteY97" fmla="*/ 145516 h 5217585"/>
              <a:gd name="connsiteX98" fmla="*/ 8124669 w 8139659"/>
              <a:gd name="connsiteY98" fmla="*/ 190486 h 5217585"/>
              <a:gd name="connsiteX99" fmla="*/ 8139659 w 8139659"/>
              <a:gd name="connsiteY99" fmla="*/ 325398 h 5217585"/>
              <a:gd name="connsiteX100" fmla="*/ 8124669 w 8139659"/>
              <a:gd name="connsiteY100" fmla="*/ 1299759 h 5217585"/>
              <a:gd name="connsiteX101" fmla="*/ 8079698 w 8139659"/>
              <a:gd name="connsiteY101" fmla="*/ 1449660 h 5217585"/>
              <a:gd name="connsiteX102" fmla="*/ 8064708 w 8139659"/>
              <a:gd name="connsiteY102" fmla="*/ 1509621 h 5217585"/>
              <a:gd name="connsiteX103" fmla="*/ 7989757 w 8139659"/>
              <a:gd name="connsiteY103" fmla="*/ 1674513 h 5217585"/>
              <a:gd name="connsiteX104" fmla="*/ 7944787 w 8139659"/>
              <a:gd name="connsiteY104" fmla="*/ 1734473 h 5217585"/>
              <a:gd name="connsiteX105" fmla="*/ 7884826 w 8139659"/>
              <a:gd name="connsiteY105" fmla="*/ 1854395 h 5217585"/>
              <a:gd name="connsiteX106" fmla="*/ 7794885 w 8139659"/>
              <a:gd name="connsiteY106" fmla="*/ 1959326 h 5217585"/>
              <a:gd name="connsiteX107" fmla="*/ 7779895 w 8139659"/>
              <a:gd name="connsiteY107" fmla="*/ 2004296 h 5217585"/>
              <a:gd name="connsiteX108" fmla="*/ 7674964 w 8139659"/>
              <a:gd name="connsiteY108" fmla="*/ 2109227 h 5217585"/>
              <a:gd name="connsiteX109" fmla="*/ 7644983 w 8139659"/>
              <a:gd name="connsiteY109" fmla="*/ 2139208 h 5217585"/>
              <a:gd name="connsiteX110" fmla="*/ 7600013 w 8139659"/>
              <a:gd name="connsiteY110" fmla="*/ 2184178 h 5217585"/>
              <a:gd name="connsiteX111" fmla="*/ 7555042 w 8139659"/>
              <a:gd name="connsiteY111" fmla="*/ 2214159 h 5217585"/>
              <a:gd name="connsiteX112" fmla="*/ 7405141 w 8139659"/>
              <a:gd name="connsiteY112" fmla="*/ 2349070 h 5217585"/>
              <a:gd name="connsiteX113" fmla="*/ 7345180 w 8139659"/>
              <a:gd name="connsiteY113" fmla="*/ 2424021 h 5217585"/>
              <a:gd name="connsiteX114" fmla="*/ 7315200 w 8139659"/>
              <a:gd name="connsiteY114" fmla="*/ 2468991 h 5217585"/>
              <a:gd name="connsiteX115" fmla="*/ 7270229 w 8139659"/>
              <a:gd name="connsiteY115" fmla="*/ 2483981 h 5217585"/>
              <a:gd name="connsiteX116" fmla="*/ 7195278 w 8139659"/>
              <a:gd name="connsiteY116" fmla="*/ 2558932 h 5217585"/>
              <a:gd name="connsiteX117" fmla="*/ 7135318 w 8139659"/>
              <a:gd name="connsiteY117" fmla="*/ 2588913 h 5217585"/>
              <a:gd name="connsiteX118" fmla="*/ 7060367 w 8139659"/>
              <a:gd name="connsiteY118" fmla="*/ 2663863 h 5217585"/>
              <a:gd name="connsiteX119" fmla="*/ 6955436 w 8139659"/>
              <a:gd name="connsiteY119" fmla="*/ 2723824 h 5217585"/>
              <a:gd name="connsiteX120" fmla="*/ 6895475 w 8139659"/>
              <a:gd name="connsiteY120" fmla="*/ 2768795 h 5217585"/>
              <a:gd name="connsiteX121" fmla="*/ 6820524 w 8139659"/>
              <a:gd name="connsiteY121" fmla="*/ 2843745 h 5217585"/>
              <a:gd name="connsiteX122" fmla="*/ 6700603 w 8139659"/>
              <a:gd name="connsiteY122" fmla="*/ 2903706 h 5217585"/>
              <a:gd name="connsiteX123" fmla="*/ 6610662 w 8139659"/>
              <a:gd name="connsiteY123" fmla="*/ 2963667 h 5217585"/>
              <a:gd name="connsiteX124" fmla="*/ 6565692 w 8139659"/>
              <a:gd name="connsiteY124" fmla="*/ 2993647 h 5217585"/>
              <a:gd name="connsiteX125" fmla="*/ 6535711 w 8139659"/>
              <a:gd name="connsiteY125" fmla="*/ 3023627 h 5217585"/>
              <a:gd name="connsiteX126" fmla="*/ 6370819 w 8139659"/>
              <a:gd name="connsiteY126" fmla="*/ 3113568 h 5217585"/>
              <a:gd name="connsiteX127" fmla="*/ 6310859 w 8139659"/>
              <a:gd name="connsiteY127" fmla="*/ 3128559 h 5217585"/>
              <a:gd name="connsiteX128" fmla="*/ 6280878 w 8139659"/>
              <a:gd name="connsiteY128" fmla="*/ 3158539 h 5217585"/>
              <a:gd name="connsiteX129" fmla="*/ 6175947 w 8139659"/>
              <a:gd name="connsiteY129" fmla="*/ 3218499 h 5217585"/>
              <a:gd name="connsiteX130" fmla="*/ 6086006 w 8139659"/>
              <a:gd name="connsiteY130" fmla="*/ 3248480 h 5217585"/>
              <a:gd name="connsiteX131" fmla="*/ 5921115 w 8139659"/>
              <a:gd name="connsiteY131" fmla="*/ 3323431 h 5217585"/>
              <a:gd name="connsiteX132" fmla="*/ 5696262 w 8139659"/>
              <a:gd name="connsiteY132" fmla="*/ 3413372 h 5217585"/>
              <a:gd name="connsiteX133" fmla="*/ 5456419 w 8139659"/>
              <a:gd name="connsiteY133" fmla="*/ 3488322 h 5217585"/>
              <a:gd name="connsiteX134" fmla="*/ 5411449 w 8139659"/>
              <a:gd name="connsiteY134" fmla="*/ 3503313 h 5217585"/>
              <a:gd name="connsiteX135" fmla="*/ 5291528 w 8139659"/>
              <a:gd name="connsiteY135" fmla="*/ 3563273 h 5217585"/>
              <a:gd name="connsiteX136" fmla="*/ 5186596 w 8139659"/>
              <a:gd name="connsiteY136" fmla="*/ 3578263 h 5217585"/>
              <a:gd name="connsiteX137" fmla="*/ 5126636 w 8139659"/>
              <a:gd name="connsiteY137" fmla="*/ 3593254 h 5217585"/>
              <a:gd name="connsiteX138" fmla="*/ 4991724 w 8139659"/>
              <a:gd name="connsiteY138" fmla="*/ 3608244 h 5217585"/>
              <a:gd name="connsiteX139" fmla="*/ 4856813 w 8139659"/>
              <a:gd name="connsiteY139" fmla="*/ 3668204 h 5217585"/>
              <a:gd name="connsiteX140" fmla="*/ 4796852 w 8139659"/>
              <a:gd name="connsiteY140" fmla="*/ 3683195 h 5217585"/>
              <a:gd name="connsiteX141" fmla="*/ 4736892 w 8139659"/>
              <a:gd name="connsiteY141" fmla="*/ 3713175 h 5217585"/>
              <a:gd name="connsiteX142" fmla="*/ 4572000 w 8139659"/>
              <a:gd name="connsiteY142" fmla="*/ 3743155 h 5217585"/>
              <a:gd name="connsiteX143" fmla="*/ 4422098 w 8139659"/>
              <a:gd name="connsiteY143" fmla="*/ 3788126 h 5217585"/>
              <a:gd name="connsiteX144" fmla="*/ 4302177 w 8139659"/>
              <a:gd name="connsiteY144" fmla="*/ 3848086 h 5217585"/>
              <a:gd name="connsiteX145" fmla="*/ 4257206 w 8139659"/>
              <a:gd name="connsiteY145" fmla="*/ 3863077 h 5217585"/>
              <a:gd name="connsiteX146" fmla="*/ 4137285 w 8139659"/>
              <a:gd name="connsiteY146" fmla="*/ 3968008 h 5217585"/>
              <a:gd name="connsiteX147" fmla="*/ 4077324 w 8139659"/>
              <a:gd name="connsiteY147" fmla="*/ 4012978 h 5217585"/>
              <a:gd name="connsiteX148" fmla="*/ 4047344 w 8139659"/>
              <a:gd name="connsiteY148" fmla="*/ 4042959 h 5217585"/>
              <a:gd name="connsiteX149" fmla="*/ 4002374 w 8139659"/>
              <a:gd name="connsiteY149" fmla="*/ 4057949 h 5217585"/>
              <a:gd name="connsiteX150" fmla="*/ 3972393 w 8139659"/>
              <a:gd name="connsiteY150" fmla="*/ 4087929 h 5217585"/>
              <a:gd name="connsiteX151" fmla="*/ 3882452 w 8139659"/>
              <a:gd name="connsiteY151" fmla="*/ 4147890 h 5217585"/>
              <a:gd name="connsiteX152" fmla="*/ 3792511 w 8139659"/>
              <a:gd name="connsiteY152" fmla="*/ 4222840 h 5217585"/>
              <a:gd name="connsiteX153" fmla="*/ 3747541 w 8139659"/>
              <a:gd name="connsiteY153" fmla="*/ 4267811 h 5217585"/>
              <a:gd name="connsiteX154" fmla="*/ 3672590 w 8139659"/>
              <a:gd name="connsiteY154" fmla="*/ 4282801 h 5217585"/>
              <a:gd name="connsiteX155" fmla="*/ 3612629 w 8139659"/>
              <a:gd name="connsiteY155" fmla="*/ 4327772 h 5217585"/>
              <a:gd name="connsiteX156" fmla="*/ 3537678 w 8139659"/>
              <a:gd name="connsiteY156" fmla="*/ 4357752 h 5217585"/>
              <a:gd name="connsiteX157" fmla="*/ 3432747 w 8139659"/>
              <a:gd name="connsiteY157" fmla="*/ 4402722 h 5217585"/>
              <a:gd name="connsiteX158" fmla="*/ 3282846 w 8139659"/>
              <a:gd name="connsiteY158" fmla="*/ 4462683 h 5217585"/>
              <a:gd name="connsiteX159" fmla="*/ 3162924 w 8139659"/>
              <a:gd name="connsiteY159" fmla="*/ 4522644 h 5217585"/>
              <a:gd name="connsiteX160" fmla="*/ 3102964 w 8139659"/>
              <a:gd name="connsiteY160" fmla="*/ 4552624 h 5217585"/>
              <a:gd name="connsiteX161" fmla="*/ 3072983 w 8139659"/>
              <a:gd name="connsiteY161" fmla="*/ 4582604 h 5217585"/>
              <a:gd name="connsiteX162" fmla="*/ 2818151 w 8139659"/>
              <a:gd name="connsiteY162" fmla="*/ 4717516 h 5217585"/>
              <a:gd name="connsiteX163" fmla="*/ 2338465 w 8139659"/>
              <a:gd name="connsiteY163" fmla="*/ 4792467 h 5217585"/>
              <a:gd name="connsiteX164" fmla="*/ 2188564 w 8139659"/>
              <a:gd name="connsiteY164" fmla="*/ 4807457 h 5217585"/>
              <a:gd name="connsiteX165" fmla="*/ 1963711 w 8139659"/>
              <a:gd name="connsiteY165" fmla="*/ 4852427 h 5217585"/>
              <a:gd name="connsiteX166" fmla="*/ 1873770 w 8139659"/>
              <a:gd name="connsiteY166" fmla="*/ 4867418 h 5217585"/>
              <a:gd name="connsiteX167" fmla="*/ 1738859 w 8139659"/>
              <a:gd name="connsiteY167" fmla="*/ 4912388 h 5217585"/>
              <a:gd name="connsiteX168" fmla="*/ 1693888 w 8139659"/>
              <a:gd name="connsiteY168" fmla="*/ 4927378 h 5217585"/>
              <a:gd name="connsiteX169" fmla="*/ 1618937 w 8139659"/>
              <a:gd name="connsiteY169" fmla="*/ 4942368 h 5217585"/>
              <a:gd name="connsiteX170" fmla="*/ 1469036 w 8139659"/>
              <a:gd name="connsiteY170" fmla="*/ 5002329 h 5217585"/>
              <a:gd name="connsiteX171" fmla="*/ 1364105 w 8139659"/>
              <a:gd name="connsiteY171" fmla="*/ 5032309 h 5217585"/>
              <a:gd name="connsiteX172" fmla="*/ 1319134 w 8139659"/>
              <a:gd name="connsiteY172" fmla="*/ 5062290 h 5217585"/>
              <a:gd name="connsiteX173" fmla="*/ 1154242 w 8139659"/>
              <a:gd name="connsiteY173" fmla="*/ 5092270 h 5217585"/>
              <a:gd name="connsiteX174" fmla="*/ 1019331 w 8139659"/>
              <a:gd name="connsiteY174" fmla="*/ 5107260 h 5217585"/>
              <a:gd name="connsiteX175" fmla="*/ 659567 w 8139659"/>
              <a:gd name="connsiteY175" fmla="*/ 5182211 h 5217585"/>
              <a:gd name="connsiteX176" fmla="*/ 19410 w 8139659"/>
              <a:gd name="connsiteY176" fmla="*/ 5212191 h 521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8139659" h="5217585">
                <a:moveTo>
                  <a:pt x="14990" y="5191787"/>
                </a:moveTo>
                <a:lnTo>
                  <a:pt x="0" y="5131826"/>
                </a:lnTo>
                <a:lnTo>
                  <a:pt x="14990" y="5191787"/>
                </a:lnTo>
                <a:cubicBezTo>
                  <a:pt x="17488" y="5011905"/>
                  <a:pt x="22485" y="4814952"/>
                  <a:pt x="29980" y="4612585"/>
                </a:cubicBezTo>
                <a:cubicBezTo>
                  <a:pt x="30645" y="4586989"/>
                  <a:pt x="53641" y="4506107"/>
                  <a:pt x="59960" y="4477673"/>
                </a:cubicBezTo>
                <a:cubicBezTo>
                  <a:pt x="65487" y="4452801"/>
                  <a:pt x="62310" y="4424843"/>
                  <a:pt x="74951" y="4402722"/>
                </a:cubicBezTo>
                <a:cubicBezTo>
                  <a:pt x="83889" y="4387080"/>
                  <a:pt x="103807" y="4380799"/>
                  <a:pt x="119921" y="4372742"/>
                </a:cubicBezTo>
                <a:cubicBezTo>
                  <a:pt x="191593" y="4336906"/>
                  <a:pt x="193990" y="4344624"/>
                  <a:pt x="269823" y="4327772"/>
                </a:cubicBezTo>
                <a:cubicBezTo>
                  <a:pt x="460349" y="4285432"/>
                  <a:pt x="178678" y="4343002"/>
                  <a:pt x="404734" y="4297791"/>
                </a:cubicBezTo>
                <a:cubicBezTo>
                  <a:pt x="434714" y="4282801"/>
                  <a:pt x="462876" y="4263421"/>
                  <a:pt x="494675" y="4252821"/>
                </a:cubicBezTo>
                <a:cubicBezTo>
                  <a:pt x="592491" y="4220216"/>
                  <a:pt x="741769" y="4247653"/>
                  <a:pt x="824459" y="4252821"/>
                </a:cubicBezTo>
                <a:cubicBezTo>
                  <a:pt x="839449" y="4257818"/>
                  <a:pt x="855710" y="4259972"/>
                  <a:pt x="869429" y="4267811"/>
                </a:cubicBezTo>
                <a:cubicBezTo>
                  <a:pt x="891121" y="4280206"/>
                  <a:pt x="905688" y="4304880"/>
                  <a:pt x="929390" y="4312781"/>
                </a:cubicBezTo>
                <a:cubicBezTo>
                  <a:pt x="982388" y="4330447"/>
                  <a:pt x="1039318" y="4332768"/>
                  <a:pt x="1094282" y="4342762"/>
                </a:cubicBezTo>
                <a:cubicBezTo>
                  <a:pt x="1249180" y="4337765"/>
                  <a:pt x="1404635" y="4341803"/>
                  <a:pt x="1558977" y="4327772"/>
                </a:cubicBezTo>
                <a:cubicBezTo>
                  <a:pt x="1573052" y="4326492"/>
                  <a:pt x="1584488" y="4311199"/>
                  <a:pt x="1588957" y="4297791"/>
                </a:cubicBezTo>
                <a:cubicBezTo>
                  <a:pt x="1600130" y="4264272"/>
                  <a:pt x="1597018" y="4227506"/>
                  <a:pt x="1603947" y="4192860"/>
                </a:cubicBezTo>
                <a:cubicBezTo>
                  <a:pt x="1607046" y="4177366"/>
                  <a:pt x="1615318" y="4163271"/>
                  <a:pt x="1618937" y="4147890"/>
                </a:cubicBezTo>
                <a:cubicBezTo>
                  <a:pt x="1635323" y="4078249"/>
                  <a:pt x="1652147" y="4008596"/>
                  <a:pt x="1663908" y="3938027"/>
                </a:cubicBezTo>
                <a:cubicBezTo>
                  <a:pt x="1681983" y="3829576"/>
                  <a:pt x="1679817" y="3850110"/>
                  <a:pt x="1693888" y="3728165"/>
                </a:cubicBezTo>
                <a:cubicBezTo>
                  <a:pt x="1704261" y="3638267"/>
                  <a:pt x="1713087" y="3548192"/>
                  <a:pt x="1723869" y="3458342"/>
                </a:cubicBezTo>
                <a:cubicBezTo>
                  <a:pt x="1728079" y="3423262"/>
                  <a:pt x="1731456" y="3387959"/>
                  <a:pt x="1738859" y="3353411"/>
                </a:cubicBezTo>
                <a:cubicBezTo>
                  <a:pt x="1764246" y="3234935"/>
                  <a:pt x="1768868" y="3268359"/>
                  <a:pt x="1798819" y="3158539"/>
                </a:cubicBezTo>
                <a:cubicBezTo>
                  <a:pt x="1805523" y="3133958"/>
                  <a:pt x="1805753" y="3107759"/>
                  <a:pt x="1813810" y="3083588"/>
                </a:cubicBezTo>
                <a:cubicBezTo>
                  <a:pt x="1892194" y="2848439"/>
                  <a:pt x="1802239" y="3189830"/>
                  <a:pt x="1858780" y="2963667"/>
                </a:cubicBezTo>
                <a:cubicBezTo>
                  <a:pt x="1863777" y="2893713"/>
                  <a:pt x="1861582" y="2822869"/>
                  <a:pt x="1873770" y="2753804"/>
                </a:cubicBezTo>
                <a:cubicBezTo>
                  <a:pt x="1879573" y="2720924"/>
                  <a:pt x="1922933" y="2691748"/>
                  <a:pt x="1948721" y="2678854"/>
                </a:cubicBezTo>
                <a:cubicBezTo>
                  <a:pt x="1962854" y="2671787"/>
                  <a:pt x="1979168" y="2670087"/>
                  <a:pt x="1993692" y="2663863"/>
                </a:cubicBezTo>
                <a:cubicBezTo>
                  <a:pt x="2014231" y="2655060"/>
                  <a:pt x="2033665" y="2643876"/>
                  <a:pt x="2053652" y="2633883"/>
                </a:cubicBezTo>
                <a:cubicBezTo>
                  <a:pt x="2083632" y="2638880"/>
                  <a:pt x="2115537" y="2637183"/>
                  <a:pt x="2143593" y="2648873"/>
                </a:cubicBezTo>
                <a:cubicBezTo>
                  <a:pt x="2332096" y="2727416"/>
                  <a:pt x="2174008" y="2679142"/>
                  <a:pt x="2263515" y="2738814"/>
                </a:cubicBezTo>
                <a:cubicBezTo>
                  <a:pt x="2282108" y="2751209"/>
                  <a:pt x="2302552" y="2760949"/>
                  <a:pt x="2323475" y="2768795"/>
                </a:cubicBezTo>
                <a:cubicBezTo>
                  <a:pt x="2342765" y="2776029"/>
                  <a:pt x="2363560" y="2778364"/>
                  <a:pt x="2383436" y="2783785"/>
                </a:cubicBezTo>
                <a:cubicBezTo>
                  <a:pt x="2418531" y="2793356"/>
                  <a:pt x="2454110" y="2801530"/>
                  <a:pt x="2488367" y="2813765"/>
                </a:cubicBezTo>
                <a:cubicBezTo>
                  <a:pt x="2524204" y="2826564"/>
                  <a:pt x="2558321" y="2843746"/>
                  <a:pt x="2593298" y="2858736"/>
                </a:cubicBezTo>
                <a:cubicBezTo>
                  <a:pt x="2608288" y="2873726"/>
                  <a:pt x="2617885" y="2897882"/>
                  <a:pt x="2638269" y="2903706"/>
                </a:cubicBezTo>
                <a:cubicBezTo>
                  <a:pt x="2691336" y="2918868"/>
                  <a:pt x="2748396" y="2911851"/>
                  <a:pt x="2803160" y="2918696"/>
                </a:cubicBezTo>
                <a:cubicBezTo>
                  <a:pt x="2828442" y="2921856"/>
                  <a:pt x="2853127" y="2928689"/>
                  <a:pt x="2878111" y="2933686"/>
                </a:cubicBezTo>
                <a:cubicBezTo>
                  <a:pt x="2933075" y="2923693"/>
                  <a:pt x="2989024" y="2918100"/>
                  <a:pt x="3043003" y="2903706"/>
                </a:cubicBezTo>
                <a:cubicBezTo>
                  <a:pt x="3064595" y="2897948"/>
                  <a:pt x="3082041" y="2881572"/>
                  <a:pt x="3102964" y="2873726"/>
                </a:cubicBezTo>
                <a:cubicBezTo>
                  <a:pt x="3122254" y="2866492"/>
                  <a:pt x="3142937" y="2863733"/>
                  <a:pt x="3162924" y="2858736"/>
                </a:cubicBezTo>
                <a:cubicBezTo>
                  <a:pt x="3202898" y="2828756"/>
                  <a:pt x="3235443" y="2784597"/>
                  <a:pt x="3282846" y="2768795"/>
                </a:cubicBezTo>
                <a:cubicBezTo>
                  <a:pt x="3297836" y="2763798"/>
                  <a:pt x="3313944" y="2761370"/>
                  <a:pt x="3327816" y="2753804"/>
                </a:cubicBezTo>
                <a:cubicBezTo>
                  <a:pt x="3369199" y="2731231"/>
                  <a:pt x="3447737" y="2678854"/>
                  <a:pt x="3447737" y="2678854"/>
                </a:cubicBezTo>
                <a:cubicBezTo>
                  <a:pt x="3457731" y="2658867"/>
                  <a:pt x="3464730" y="2637077"/>
                  <a:pt x="3477718" y="2618893"/>
                </a:cubicBezTo>
                <a:cubicBezTo>
                  <a:pt x="3490040" y="2601642"/>
                  <a:pt x="3508892" y="2590018"/>
                  <a:pt x="3522688" y="2573922"/>
                </a:cubicBezTo>
                <a:cubicBezTo>
                  <a:pt x="3538947" y="2554953"/>
                  <a:pt x="3551665" y="2533155"/>
                  <a:pt x="3567659" y="2513962"/>
                </a:cubicBezTo>
                <a:cubicBezTo>
                  <a:pt x="3576707" y="2503105"/>
                  <a:pt x="3588591" y="2494838"/>
                  <a:pt x="3597639" y="2483981"/>
                </a:cubicBezTo>
                <a:cubicBezTo>
                  <a:pt x="3613633" y="2464788"/>
                  <a:pt x="3627620" y="2444008"/>
                  <a:pt x="3642610" y="2424021"/>
                </a:cubicBezTo>
                <a:cubicBezTo>
                  <a:pt x="3655935" y="2384046"/>
                  <a:pt x="3662882" y="2356138"/>
                  <a:pt x="3687580" y="2319090"/>
                </a:cubicBezTo>
                <a:cubicBezTo>
                  <a:pt x="3695419" y="2307331"/>
                  <a:pt x="3707567" y="2299103"/>
                  <a:pt x="3717560" y="2289109"/>
                </a:cubicBezTo>
                <a:cubicBezTo>
                  <a:pt x="3749062" y="2194609"/>
                  <a:pt x="3709457" y="2297619"/>
                  <a:pt x="3777521" y="2184178"/>
                </a:cubicBezTo>
                <a:cubicBezTo>
                  <a:pt x="3794766" y="2155436"/>
                  <a:pt x="3805247" y="2122979"/>
                  <a:pt x="3822492" y="2094237"/>
                </a:cubicBezTo>
                <a:cubicBezTo>
                  <a:pt x="3835346" y="2072814"/>
                  <a:pt x="3853604" y="2055064"/>
                  <a:pt x="3867462" y="2034277"/>
                </a:cubicBezTo>
                <a:cubicBezTo>
                  <a:pt x="3893610" y="1995055"/>
                  <a:pt x="3917429" y="1954329"/>
                  <a:pt x="3942413" y="1914355"/>
                </a:cubicBezTo>
                <a:cubicBezTo>
                  <a:pt x="3947410" y="1889371"/>
                  <a:pt x="3949346" y="1863575"/>
                  <a:pt x="3957403" y="1839404"/>
                </a:cubicBezTo>
                <a:cubicBezTo>
                  <a:pt x="3964469" y="1818205"/>
                  <a:pt x="3978307" y="1799864"/>
                  <a:pt x="3987383" y="1779444"/>
                </a:cubicBezTo>
                <a:cubicBezTo>
                  <a:pt x="3998312" y="1754855"/>
                  <a:pt x="4007370" y="1729477"/>
                  <a:pt x="4017364" y="1704493"/>
                </a:cubicBezTo>
                <a:cubicBezTo>
                  <a:pt x="4064061" y="1471005"/>
                  <a:pt x="4008955" y="1627165"/>
                  <a:pt x="4107305" y="1479640"/>
                </a:cubicBezTo>
                <a:cubicBezTo>
                  <a:pt x="4119700" y="1461047"/>
                  <a:pt x="4128483" y="1440219"/>
                  <a:pt x="4137285" y="1419680"/>
                </a:cubicBezTo>
                <a:cubicBezTo>
                  <a:pt x="4143509" y="1405156"/>
                  <a:pt x="4143510" y="1387856"/>
                  <a:pt x="4152275" y="1374709"/>
                </a:cubicBezTo>
                <a:cubicBezTo>
                  <a:pt x="4164034" y="1357070"/>
                  <a:pt x="4182256" y="1344729"/>
                  <a:pt x="4197246" y="1329739"/>
                </a:cubicBezTo>
                <a:cubicBezTo>
                  <a:pt x="4207239" y="1309752"/>
                  <a:pt x="4215383" y="1288727"/>
                  <a:pt x="4227226" y="1269778"/>
                </a:cubicBezTo>
                <a:cubicBezTo>
                  <a:pt x="4245106" y="1241170"/>
                  <a:pt x="4288311" y="1186489"/>
                  <a:pt x="4317167" y="1164847"/>
                </a:cubicBezTo>
                <a:cubicBezTo>
                  <a:pt x="4373804" y="1122369"/>
                  <a:pt x="4381758" y="1123331"/>
                  <a:pt x="4437088" y="1104886"/>
                </a:cubicBezTo>
                <a:cubicBezTo>
                  <a:pt x="4447082" y="1094893"/>
                  <a:pt x="4454079" y="1080473"/>
                  <a:pt x="4467069" y="1074906"/>
                </a:cubicBezTo>
                <a:cubicBezTo>
                  <a:pt x="4490487" y="1064870"/>
                  <a:pt x="4516541" y="1059916"/>
                  <a:pt x="4542019" y="1059916"/>
                </a:cubicBezTo>
                <a:cubicBezTo>
                  <a:pt x="4696998" y="1059916"/>
                  <a:pt x="4851816" y="1069909"/>
                  <a:pt x="5006715" y="1074906"/>
                </a:cubicBezTo>
                <a:cubicBezTo>
                  <a:pt x="5046689" y="1099890"/>
                  <a:pt x="5088925" y="1121574"/>
                  <a:pt x="5126636" y="1149857"/>
                </a:cubicBezTo>
                <a:cubicBezTo>
                  <a:pt x="5146623" y="1164847"/>
                  <a:pt x="5165173" y="1181973"/>
                  <a:pt x="5186596" y="1194827"/>
                </a:cubicBezTo>
                <a:cubicBezTo>
                  <a:pt x="5215338" y="1212072"/>
                  <a:pt x="5247024" y="1223907"/>
                  <a:pt x="5276537" y="1239798"/>
                </a:cubicBezTo>
                <a:cubicBezTo>
                  <a:pt x="5312007" y="1258897"/>
                  <a:pt x="5344561" y="1283612"/>
                  <a:pt x="5381469" y="1299759"/>
                </a:cubicBezTo>
                <a:cubicBezTo>
                  <a:pt x="5424897" y="1318759"/>
                  <a:pt x="5471995" y="1328085"/>
                  <a:pt x="5516380" y="1344729"/>
                </a:cubicBezTo>
                <a:cubicBezTo>
                  <a:pt x="5685497" y="1408147"/>
                  <a:pt x="5554198" y="1380111"/>
                  <a:pt x="5726242" y="1404690"/>
                </a:cubicBezTo>
                <a:cubicBezTo>
                  <a:pt x="5756222" y="1414683"/>
                  <a:pt x="5786484" y="1423870"/>
                  <a:pt x="5816183" y="1434670"/>
                </a:cubicBezTo>
                <a:cubicBezTo>
                  <a:pt x="5841471" y="1443866"/>
                  <a:pt x="5864242" y="1463723"/>
                  <a:pt x="5891134" y="1464650"/>
                </a:cubicBezTo>
                <a:lnTo>
                  <a:pt x="6250898" y="1449660"/>
                </a:lnTo>
                <a:cubicBezTo>
                  <a:pt x="6295869" y="1434670"/>
                  <a:pt x="6346368" y="1430985"/>
                  <a:pt x="6385810" y="1404690"/>
                </a:cubicBezTo>
                <a:cubicBezTo>
                  <a:pt x="6493390" y="1332970"/>
                  <a:pt x="6450273" y="1370207"/>
                  <a:pt x="6520721" y="1299759"/>
                </a:cubicBezTo>
                <a:cubicBezTo>
                  <a:pt x="6560216" y="1141776"/>
                  <a:pt x="6496852" y="1376807"/>
                  <a:pt x="6595672" y="1119877"/>
                </a:cubicBezTo>
                <a:cubicBezTo>
                  <a:pt x="6604818" y="1096097"/>
                  <a:pt x="6600314" y="1068208"/>
                  <a:pt x="6610662" y="1044926"/>
                </a:cubicBezTo>
                <a:cubicBezTo>
                  <a:pt x="6620809" y="1022096"/>
                  <a:pt x="6642392" y="1006151"/>
                  <a:pt x="6655633" y="984965"/>
                </a:cubicBezTo>
                <a:cubicBezTo>
                  <a:pt x="6721130" y="880170"/>
                  <a:pt x="6648305" y="969635"/>
                  <a:pt x="6715593" y="835063"/>
                </a:cubicBezTo>
                <a:cubicBezTo>
                  <a:pt x="6725587" y="815076"/>
                  <a:pt x="6734487" y="794505"/>
                  <a:pt x="6745574" y="775103"/>
                </a:cubicBezTo>
                <a:cubicBezTo>
                  <a:pt x="6754512" y="759461"/>
                  <a:pt x="6767013" y="745995"/>
                  <a:pt x="6775554" y="730132"/>
                </a:cubicBezTo>
                <a:cubicBezTo>
                  <a:pt x="6802040" y="680945"/>
                  <a:pt x="6850505" y="580231"/>
                  <a:pt x="6850505" y="580231"/>
                </a:cubicBezTo>
                <a:cubicBezTo>
                  <a:pt x="6871729" y="495335"/>
                  <a:pt x="6877237" y="448567"/>
                  <a:pt x="6955436" y="370368"/>
                </a:cubicBezTo>
                <a:cubicBezTo>
                  <a:pt x="6985416" y="340388"/>
                  <a:pt x="7021858" y="315705"/>
                  <a:pt x="7045377" y="280427"/>
                </a:cubicBezTo>
                <a:cubicBezTo>
                  <a:pt x="7084122" y="222310"/>
                  <a:pt x="7058266" y="241154"/>
                  <a:pt x="7120328" y="220467"/>
                </a:cubicBezTo>
                <a:cubicBezTo>
                  <a:pt x="7140315" y="205477"/>
                  <a:pt x="7159102" y="188737"/>
                  <a:pt x="7180288" y="175496"/>
                </a:cubicBezTo>
                <a:cubicBezTo>
                  <a:pt x="7222625" y="149035"/>
                  <a:pt x="7241505" y="145097"/>
                  <a:pt x="7285219" y="130526"/>
                </a:cubicBezTo>
                <a:cubicBezTo>
                  <a:pt x="7305206" y="115536"/>
                  <a:pt x="7322834" y="96728"/>
                  <a:pt x="7345180" y="85555"/>
                </a:cubicBezTo>
                <a:cubicBezTo>
                  <a:pt x="7363607" y="76341"/>
                  <a:pt x="7385332" y="76225"/>
                  <a:pt x="7405141" y="70565"/>
                </a:cubicBezTo>
                <a:cubicBezTo>
                  <a:pt x="7420334" y="66224"/>
                  <a:pt x="7435588" y="61799"/>
                  <a:pt x="7450111" y="55575"/>
                </a:cubicBezTo>
                <a:cubicBezTo>
                  <a:pt x="7579787" y="0"/>
                  <a:pt x="7449570" y="45764"/>
                  <a:pt x="7555042" y="10604"/>
                </a:cubicBezTo>
                <a:cubicBezTo>
                  <a:pt x="7644983" y="15601"/>
                  <a:pt x="7735051" y="18686"/>
                  <a:pt x="7824865" y="25595"/>
                </a:cubicBezTo>
                <a:cubicBezTo>
                  <a:pt x="7913352" y="32402"/>
                  <a:pt x="7941154" y="39858"/>
                  <a:pt x="8019737" y="55575"/>
                </a:cubicBezTo>
                <a:cubicBezTo>
                  <a:pt x="8099957" y="135792"/>
                  <a:pt x="7988947" y="18466"/>
                  <a:pt x="8079698" y="145516"/>
                </a:cubicBezTo>
                <a:cubicBezTo>
                  <a:pt x="8092020" y="162767"/>
                  <a:pt x="8109679" y="175496"/>
                  <a:pt x="8124669" y="190486"/>
                </a:cubicBezTo>
                <a:cubicBezTo>
                  <a:pt x="8129666" y="235457"/>
                  <a:pt x="8139659" y="280151"/>
                  <a:pt x="8139659" y="325398"/>
                </a:cubicBezTo>
                <a:cubicBezTo>
                  <a:pt x="8139659" y="650223"/>
                  <a:pt x="8138192" y="975215"/>
                  <a:pt x="8124669" y="1299759"/>
                </a:cubicBezTo>
                <a:cubicBezTo>
                  <a:pt x="8123181" y="1335460"/>
                  <a:pt x="8091929" y="1406851"/>
                  <a:pt x="8079698" y="1449660"/>
                </a:cubicBezTo>
                <a:cubicBezTo>
                  <a:pt x="8074038" y="1469469"/>
                  <a:pt x="8070368" y="1489812"/>
                  <a:pt x="8064708" y="1509621"/>
                </a:cubicBezTo>
                <a:cubicBezTo>
                  <a:pt x="8049597" y="1562508"/>
                  <a:pt x="8017151" y="1637988"/>
                  <a:pt x="7989757" y="1674513"/>
                </a:cubicBezTo>
                <a:cubicBezTo>
                  <a:pt x="7974767" y="1694500"/>
                  <a:pt x="7956920" y="1712634"/>
                  <a:pt x="7944787" y="1734473"/>
                </a:cubicBezTo>
                <a:cubicBezTo>
                  <a:pt x="7898872" y="1817119"/>
                  <a:pt x="7935920" y="1793082"/>
                  <a:pt x="7884826" y="1854395"/>
                </a:cubicBezTo>
                <a:cubicBezTo>
                  <a:pt x="7728241" y="2042296"/>
                  <a:pt x="7963293" y="1734779"/>
                  <a:pt x="7794885" y="1959326"/>
                </a:cubicBezTo>
                <a:cubicBezTo>
                  <a:pt x="7789888" y="1974316"/>
                  <a:pt x="7789079" y="1991438"/>
                  <a:pt x="7779895" y="2004296"/>
                </a:cubicBezTo>
                <a:lnTo>
                  <a:pt x="7674964" y="2109227"/>
                </a:lnTo>
                <a:lnTo>
                  <a:pt x="7644983" y="2139208"/>
                </a:lnTo>
                <a:cubicBezTo>
                  <a:pt x="7629993" y="2154198"/>
                  <a:pt x="7617652" y="2172419"/>
                  <a:pt x="7600013" y="2184178"/>
                </a:cubicBezTo>
                <a:cubicBezTo>
                  <a:pt x="7585023" y="2194172"/>
                  <a:pt x="7568433" y="2202107"/>
                  <a:pt x="7555042" y="2214159"/>
                </a:cubicBezTo>
                <a:cubicBezTo>
                  <a:pt x="7386943" y="2365448"/>
                  <a:pt x="7509635" y="2279407"/>
                  <a:pt x="7405141" y="2349070"/>
                </a:cubicBezTo>
                <a:cubicBezTo>
                  <a:pt x="7312854" y="2487497"/>
                  <a:pt x="7430626" y="2317211"/>
                  <a:pt x="7345180" y="2424021"/>
                </a:cubicBezTo>
                <a:cubicBezTo>
                  <a:pt x="7333926" y="2438089"/>
                  <a:pt x="7329268" y="2457737"/>
                  <a:pt x="7315200" y="2468991"/>
                </a:cubicBezTo>
                <a:cubicBezTo>
                  <a:pt x="7302861" y="2478862"/>
                  <a:pt x="7285219" y="2478984"/>
                  <a:pt x="7270229" y="2483981"/>
                </a:cubicBezTo>
                <a:cubicBezTo>
                  <a:pt x="7245245" y="2508965"/>
                  <a:pt x="7226880" y="2543131"/>
                  <a:pt x="7195278" y="2558932"/>
                </a:cubicBezTo>
                <a:cubicBezTo>
                  <a:pt x="7175291" y="2568926"/>
                  <a:pt x="7152957" y="2575194"/>
                  <a:pt x="7135318" y="2588913"/>
                </a:cubicBezTo>
                <a:cubicBezTo>
                  <a:pt x="7107429" y="2610605"/>
                  <a:pt x="7091969" y="2648062"/>
                  <a:pt x="7060367" y="2663863"/>
                </a:cubicBezTo>
                <a:cubicBezTo>
                  <a:pt x="7001814" y="2693140"/>
                  <a:pt x="7004873" y="2688512"/>
                  <a:pt x="6955436" y="2723824"/>
                </a:cubicBezTo>
                <a:cubicBezTo>
                  <a:pt x="6935106" y="2738346"/>
                  <a:pt x="6914148" y="2752197"/>
                  <a:pt x="6895475" y="2768795"/>
                </a:cubicBezTo>
                <a:cubicBezTo>
                  <a:pt x="6869067" y="2792268"/>
                  <a:pt x="6852126" y="2827944"/>
                  <a:pt x="6820524" y="2843745"/>
                </a:cubicBezTo>
                <a:cubicBezTo>
                  <a:pt x="6780550" y="2863732"/>
                  <a:pt x="6737789" y="2878915"/>
                  <a:pt x="6700603" y="2903706"/>
                </a:cubicBezTo>
                <a:lnTo>
                  <a:pt x="6610662" y="2963667"/>
                </a:lnTo>
                <a:cubicBezTo>
                  <a:pt x="6595672" y="2973660"/>
                  <a:pt x="6578431" y="2980908"/>
                  <a:pt x="6565692" y="2993647"/>
                </a:cubicBezTo>
                <a:cubicBezTo>
                  <a:pt x="6555698" y="3003640"/>
                  <a:pt x="6546747" y="3014798"/>
                  <a:pt x="6535711" y="3023627"/>
                </a:cubicBezTo>
                <a:cubicBezTo>
                  <a:pt x="6498394" y="3053481"/>
                  <a:pt x="6395624" y="3107366"/>
                  <a:pt x="6370819" y="3113568"/>
                </a:cubicBezTo>
                <a:lnTo>
                  <a:pt x="6310859" y="3128559"/>
                </a:lnTo>
                <a:cubicBezTo>
                  <a:pt x="6300865" y="3138552"/>
                  <a:pt x="6291914" y="3149710"/>
                  <a:pt x="6280878" y="3158539"/>
                </a:cubicBezTo>
                <a:cubicBezTo>
                  <a:pt x="6253834" y="3180174"/>
                  <a:pt x="6206725" y="3206188"/>
                  <a:pt x="6175947" y="3218499"/>
                </a:cubicBezTo>
                <a:cubicBezTo>
                  <a:pt x="6146605" y="3230236"/>
                  <a:pt x="6114272" y="3234347"/>
                  <a:pt x="6086006" y="3248480"/>
                </a:cubicBezTo>
                <a:cubicBezTo>
                  <a:pt x="5913121" y="3334922"/>
                  <a:pt x="6075057" y="3292641"/>
                  <a:pt x="5921115" y="3323431"/>
                </a:cubicBezTo>
                <a:cubicBezTo>
                  <a:pt x="5629681" y="3452955"/>
                  <a:pt x="5914858" y="3331399"/>
                  <a:pt x="5696262" y="3413372"/>
                </a:cubicBezTo>
                <a:cubicBezTo>
                  <a:pt x="5496770" y="3488182"/>
                  <a:pt x="5611514" y="3462473"/>
                  <a:pt x="5456419" y="3488322"/>
                </a:cubicBezTo>
                <a:cubicBezTo>
                  <a:pt x="5441429" y="3493319"/>
                  <a:pt x="5425834" y="3496774"/>
                  <a:pt x="5411449" y="3503313"/>
                </a:cubicBezTo>
                <a:cubicBezTo>
                  <a:pt x="5370763" y="3521807"/>
                  <a:pt x="5333926" y="3549140"/>
                  <a:pt x="5291528" y="3563273"/>
                </a:cubicBezTo>
                <a:cubicBezTo>
                  <a:pt x="5258009" y="3574446"/>
                  <a:pt x="5221358" y="3571942"/>
                  <a:pt x="5186596" y="3578263"/>
                </a:cubicBezTo>
                <a:cubicBezTo>
                  <a:pt x="5166326" y="3581948"/>
                  <a:pt x="5146998" y="3590121"/>
                  <a:pt x="5126636" y="3593254"/>
                </a:cubicBezTo>
                <a:cubicBezTo>
                  <a:pt x="5081915" y="3600134"/>
                  <a:pt x="5036695" y="3603247"/>
                  <a:pt x="4991724" y="3608244"/>
                </a:cubicBezTo>
                <a:cubicBezTo>
                  <a:pt x="4939482" y="3634365"/>
                  <a:pt x="4914236" y="3649063"/>
                  <a:pt x="4856813" y="3668204"/>
                </a:cubicBezTo>
                <a:cubicBezTo>
                  <a:pt x="4837268" y="3674719"/>
                  <a:pt x="4816142" y="3675961"/>
                  <a:pt x="4796852" y="3683195"/>
                </a:cubicBezTo>
                <a:cubicBezTo>
                  <a:pt x="4775929" y="3691041"/>
                  <a:pt x="4757815" y="3705329"/>
                  <a:pt x="4736892" y="3713175"/>
                </a:cubicBezTo>
                <a:cubicBezTo>
                  <a:pt x="4693398" y="3729485"/>
                  <a:pt x="4610301" y="3737684"/>
                  <a:pt x="4572000" y="3743155"/>
                </a:cubicBezTo>
                <a:cubicBezTo>
                  <a:pt x="4375087" y="3841613"/>
                  <a:pt x="4683379" y="3694812"/>
                  <a:pt x="4422098" y="3788126"/>
                </a:cubicBezTo>
                <a:cubicBezTo>
                  <a:pt x="4380010" y="3803157"/>
                  <a:pt x="4342863" y="3829592"/>
                  <a:pt x="4302177" y="3848086"/>
                </a:cubicBezTo>
                <a:cubicBezTo>
                  <a:pt x="4287792" y="3854625"/>
                  <a:pt x="4271339" y="3856010"/>
                  <a:pt x="4257206" y="3863077"/>
                </a:cubicBezTo>
                <a:cubicBezTo>
                  <a:pt x="4187700" y="3897830"/>
                  <a:pt x="4215439" y="3909394"/>
                  <a:pt x="4137285" y="3968008"/>
                </a:cubicBezTo>
                <a:cubicBezTo>
                  <a:pt x="4117298" y="3982998"/>
                  <a:pt x="4096517" y="3996984"/>
                  <a:pt x="4077324" y="4012978"/>
                </a:cubicBezTo>
                <a:cubicBezTo>
                  <a:pt x="4066467" y="4022026"/>
                  <a:pt x="4059463" y="4035688"/>
                  <a:pt x="4047344" y="4042959"/>
                </a:cubicBezTo>
                <a:cubicBezTo>
                  <a:pt x="4033795" y="4051089"/>
                  <a:pt x="4017364" y="4052952"/>
                  <a:pt x="4002374" y="4057949"/>
                </a:cubicBezTo>
                <a:cubicBezTo>
                  <a:pt x="3992380" y="4067942"/>
                  <a:pt x="3983699" y="4079449"/>
                  <a:pt x="3972393" y="4087929"/>
                </a:cubicBezTo>
                <a:cubicBezTo>
                  <a:pt x="3943567" y="4109548"/>
                  <a:pt x="3907930" y="4122412"/>
                  <a:pt x="3882452" y="4147890"/>
                </a:cubicBezTo>
                <a:cubicBezTo>
                  <a:pt x="3751063" y="4279279"/>
                  <a:pt x="3917738" y="4118484"/>
                  <a:pt x="3792511" y="4222840"/>
                </a:cubicBezTo>
                <a:cubicBezTo>
                  <a:pt x="3776225" y="4236411"/>
                  <a:pt x="3766502" y="4258330"/>
                  <a:pt x="3747541" y="4267811"/>
                </a:cubicBezTo>
                <a:cubicBezTo>
                  <a:pt x="3724752" y="4279205"/>
                  <a:pt x="3697574" y="4277804"/>
                  <a:pt x="3672590" y="4282801"/>
                </a:cubicBezTo>
                <a:cubicBezTo>
                  <a:pt x="3652603" y="4297791"/>
                  <a:pt x="3634469" y="4315639"/>
                  <a:pt x="3612629" y="4327772"/>
                </a:cubicBezTo>
                <a:cubicBezTo>
                  <a:pt x="3589107" y="4340840"/>
                  <a:pt x="3562267" y="4346824"/>
                  <a:pt x="3537678" y="4357752"/>
                </a:cubicBezTo>
                <a:cubicBezTo>
                  <a:pt x="3426538" y="4407147"/>
                  <a:pt x="3525114" y="4371934"/>
                  <a:pt x="3432747" y="4402722"/>
                </a:cubicBezTo>
                <a:cubicBezTo>
                  <a:pt x="3357398" y="4478073"/>
                  <a:pt x="3417757" y="4435701"/>
                  <a:pt x="3282846" y="4462683"/>
                </a:cubicBezTo>
                <a:cubicBezTo>
                  <a:pt x="3231463" y="4472960"/>
                  <a:pt x="3212282" y="4495223"/>
                  <a:pt x="3162924" y="4522644"/>
                </a:cubicBezTo>
                <a:cubicBezTo>
                  <a:pt x="3143390" y="4533496"/>
                  <a:pt x="3121557" y="4540229"/>
                  <a:pt x="3102964" y="4552624"/>
                </a:cubicBezTo>
                <a:cubicBezTo>
                  <a:pt x="3091205" y="4560463"/>
                  <a:pt x="3085214" y="4575523"/>
                  <a:pt x="3072983" y="4582604"/>
                </a:cubicBezTo>
                <a:cubicBezTo>
                  <a:pt x="2989804" y="4630761"/>
                  <a:pt x="2912957" y="4701715"/>
                  <a:pt x="2818151" y="4717516"/>
                </a:cubicBezTo>
                <a:cubicBezTo>
                  <a:pt x="2658436" y="4744135"/>
                  <a:pt x="2499192" y="4772376"/>
                  <a:pt x="2338465" y="4792467"/>
                </a:cubicBezTo>
                <a:cubicBezTo>
                  <a:pt x="2288637" y="4798696"/>
                  <a:pt x="2238150" y="4799523"/>
                  <a:pt x="2188564" y="4807457"/>
                </a:cubicBezTo>
                <a:cubicBezTo>
                  <a:pt x="2113089" y="4819533"/>
                  <a:pt x="2038796" y="4838125"/>
                  <a:pt x="1963711" y="4852427"/>
                </a:cubicBezTo>
                <a:cubicBezTo>
                  <a:pt x="1933854" y="4858114"/>
                  <a:pt x="1903138" y="4859587"/>
                  <a:pt x="1873770" y="4867418"/>
                </a:cubicBezTo>
                <a:cubicBezTo>
                  <a:pt x="1827968" y="4879632"/>
                  <a:pt x="1783829" y="4897398"/>
                  <a:pt x="1738859" y="4912388"/>
                </a:cubicBezTo>
                <a:cubicBezTo>
                  <a:pt x="1723869" y="4917385"/>
                  <a:pt x="1709382" y="4924279"/>
                  <a:pt x="1693888" y="4927378"/>
                </a:cubicBezTo>
                <a:cubicBezTo>
                  <a:pt x="1668904" y="4932375"/>
                  <a:pt x="1643518" y="4935664"/>
                  <a:pt x="1618937" y="4942368"/>
                </a:cubicBezTo>
                <a:cubicBezTo>
                  <a:pt x="1493830" y="4976488"/>
                  <a:pt x="1567137" y="4960286"/>
                  <a:pt x="1469036" y="5002329"/>
                </a:cubicBezTo>
                <a:cubicBezTo>
                  <a:pt x="1438931" y="5015231"/>
                  <a:pt x="1394530" y="5024703"/>
                  <a:pt x="1364105" y="5032309"/>
                </a:cubicBezTo>
                <a:cubicBezTo>
                  <a:pt x="1349115" y="5042303"/>
                  <a:pt x="1335248" y="5054233"/>
                  <a:pt x="1319134" y="5062290"/>
                </a:cubicBezTo>
                <a:cubicBezTo>
                  <a:pt x="1273231" y="5085242"/>
                  <a:pt x="1194784" y="5087500"/>
                  <a:pt x="1154242" y="5092270"/>
                </a:cubicBezTo>
                <a:lnTo>
                  <a:pt x="1019331" y="5107260"/>
                </a:lnTo>
                <a:cubicBezTo>
                  <a:pt x="896893" y="5148072"/>
                  <a:pt x="828524" y="5173078"/>
                  <a:pt x="659567" y="5182211"/>
                </a:cubicBezTo>
                <a:cubicBezTo>
                  <a:pt x="5142" y="5217585"/>
                  <a:pt x="504362" y="5212191"/>
                  <a:pt x="19410" y="5212191"/>
                </a:cubicBezTo>
              </a:path>
            </a:pathLst>
          </a:custGeom>
          <a:ln w="190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3" descr="twinkle2_1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4941888"/>
            <a:ext cx="9636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0" y="0"/>
            <a:ext cx="9144001" cy="6858000"/>
            <a:chOff x="0" y="0"/>
            <a:chExt cx="5760" cy="4320"/>
          </a:xfrm>
        </p:grpSpPr>
        <p:pic>
          <p:nvPicPr>
            <p:cNvPr id="3079" name="Picture 25"/>
            <p:cNvPicPr>
              <a:picLocks noChangeAspect="1" noChangeArrowheads="1"/>
            </p:cNvPicPr>
            <p:nvPr/>
          </p:nvPicPr>
          <p:blipFill>
            <a:blip r:embed="rId3"/>
            <a:srcRect b="12097"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0" name="Picture 29" descr="11purplefireworks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83" y="3884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30" descr="11purplefireworks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9" y="1616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31" descr="twinkle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33" y="3720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32" descr="twinkle2_1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8" y="2704"/>
              <a:ext cx="653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34" descr="twinkle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09" y="164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35" descr="twinkle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" y="2205"/>
              <a:ext cx="600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36" descr="twinkle2_1_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8" y="164"/>
              <a:ext cx="927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37" descr="11purplefireworks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44" y="1752"/>
              <a:ext cx="312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-458788"/>
            <a:ext cx="5040313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19854">
            <a:off x="0" y="4038600"/>
            <a:ext cx="21986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56 -0.1263 L 0.70278 -0.50404 " pathEditMode="relative" ptsTypes="AA">
                                      <p:cBhvr>
                                        <p:cTn id="13" dur="3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146</TotalTime>
  <Words>35</Words>
  <Application>Microsoft Office PowerPoint</Application>
  <PresentationFormat>Экран (4:3)</PresentationFormat>
  <Paragraphs>18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Молодцы!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Grey Wolf</dc:creator>
  <cp:lastModifiedBy>Grey Wolf</cp:lastModifiedBy>
  <cp:revision>15</cp:revision>
  <dcterms:created xsi:type="dcterms:W3CDTF">2011-10-10T18:29:04Z</dcterms:created>
  <dcterms:modified xsi:type="dcterms:W3CDTF">2011-10-11T15:33:38Z</dcterms:modified>
</cp:coreProperties>
</file>