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92D48-0CE2-4790-A573-EFEF1ABB7E78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99D68-BC71-4682-B459-F5685270C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3366868" y="1500174"/>
            <a:ext cx="5105400" cy="2571768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Деятельностный метод обучения в начальной школе на уроках математики в рамках УМК "Школа-2100"</a:t>
            </a:r>
            <a:br>
              <a:rPr lang="ru-RU" sz="4000" b="1" dirty="0" smtClean="0"/>
            </a:br>
            <a:endParaRPr lang="ru-RU" sz="4000" dirty="0"/>
          </a:p>
        </p:txBody>
      </p:sp>
      <p:pic>
        <p:nvPicPr>
          <p:cNvPr id="4" name="Picture 2" descr="E:\Новая папка (3)\1238863376_wipe_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6000" y="-285776"/>
            <a:ext cx="9360000" cy="748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428604"/>
            <a:ext cx="55007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Деятельностный метод обучения в начальной школе на уроках математики в рамках УМК "Школа-2100"</a:t>
            </a:r>
            <a:br>
              <a:rPr lang="ru-RU" sz="4000" b="1" dirty="0" smtClean="0">
                <a:solidFill>
                  <a:srgbClr val="FFFF00"/>
                </a:solidFill>
              </a:rPr>
            </a:b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0" y="748786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VII. Включение нового знания в систему знаний и повторение.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7-8 минут;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Сначала предложить учащимся из набора заданий выбрать только те, которые содержат новый алгоритм или новое понятие;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Затем выполняются упражнения, в которых новое знание используется вместе с изученными ранее.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E:\Новая папка (3)\innovo-books-1-5x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286256"/>
            <a:ext cx="2500330" cy="2371504"/>
          </a:xfrm>
          <a:prstGeom prst="rect">
            <a:avLst/>
          </a:prstGeom>
          <a:noFill/>
        </p:spPr>
      </p:pic>
      <p:pic>
        <p:nvPicPr>
          <p:cNvPr id="4" name="Picture 2" descr="E:\Новая папка (3)\innovo-books-1-5x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486496"/>
            <a:ext cx="2643206" cy="2371504"/>
          </a:xfrm>
          <a:prstGeom prst="rect">
            <a:avLst/>
          </a:prstGeom>
          <a:noFill/>
        </p:spPr>
      </p:pic>
      <p:pic>
        <p:nvPicPr>
          <p:cNvPr id="5" name="Picture 2" descr="E:\Новая папка (3)\innovo-books-1-5x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486496"/>
            <a:ext cx="2571768" cy="23715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 rot="10800000" flipV="1">
            <a:off x="0" y="10930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VIII. Рефлексия деятельности (итог урока).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осознание учащимися своей УД (учебной деятельности), самооценка результатов деятельности своей и всего класса.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2-3 минуты;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Вопросы: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Какую задачу ставили?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Удалось решить поставленную задачу?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Каким способом?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получили результаты?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нужно сделать ещё?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можно применить новые знания?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на уроке у вас хорошо получалось?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 чем ещё надо поработать?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429552" cy="536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214290"/>
            <a:ext cx="102870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Объяснительно- иллюстративный метод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E:\Новая папка (3)\20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500570"/>
            <a:ext cx="2772000" cy="235743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2. Деятельностный метод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19224"/>
            <a:ext cx="7643866" cy="472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E:\Новая папка (3)\innovo-books-1-5x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9150" y="4857760"/>
            <a:ext cx="2394850" cy="1800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 rot="10800000" flipV="1">
            <a:off x="0" y="711938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1. Самоопределение к деятельности 	(организационный момент).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включение учащихся в деятельность на 	личностно- значимом уровне.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«Хочу, потому что могу».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1-2 минуты;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учащихся должна возникнуть положительная эмоциональная направленность.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E:\Новая папка (3)\55555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500570"/>
            <a:ext cx="3161300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 rot="10800000" flipV="1">
            <a:off x="214282" y="785351"/>
            <a:ext cx="89297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II. Актуализация знаний.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повторение изученного материала, необходимого для «открытия нового знания», и выявление затруднений в индивидуальной деятельности каждого учащегося.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4-5 минут;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Возникновение проблемной ситуации.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E:\Новая папка (3)\2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853498"/>
            <a:ext cx="2772000" cy="300450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 rot="10800000" flipV="1">
            <a:off x="0" y="367630"/>
            <a:ext cx="91440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III. Постановка учебной задачи.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обсуждение затруднений («Почему возникли затруднения?», «Чего мы ещё не знаем?»); проговаривание цели урока в виде вопроса, на который предстоит ответить, или в виде темы урока.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4-5 мин;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Методы постановки учебной задачи: побуждающий от проблемной ситуации диалог, подводящий к теме диалог, подводящий без проблемы диалог.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Новая папка (3)\innovo-books-1-5x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9150" y="4857760"/>
            <a:ext cx="2394850" cy="1800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 rot="10800000" flipV="1">
            <a:off x="0" y="567085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IV. «Открытие нового знания» (построение проекта выхода из затруднения).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решение УЗ (устных задач) и обсуждение проекта её решения.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7-8 мин;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Способы: диалог, групповая или парная работа: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Методы: побуждающий к гипотезам диалог, подводящий к открытию знания диалог, подводящий без проблемы диалог.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E:\Новая папка (3)\2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429132"/>
            <a:ext cx="2772000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285720" y="551201"/>
            <a:ext cx="88582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V. Первичное закрепление.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проговаривание нового знания, запись в виде опорного сигнала.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4-5 минут;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Способы: фронтальная работа, работа в парах;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Средства: комментирование, обозначение знаковыми символами, выполнение продуктивных заданий.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E:\Новая папка (3)\1191269027_c41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7425" y="4000504"/>
            <a:ext cx="2647979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 rot="10800000" flipV="1">
            <a:off x="0" y="17940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VI. Самостоятельная работа с самопроверкой по эталону.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для себя должен сделать вывод о том, что он уже умеет.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4-5 минут;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Небольшой объем самостоятельной работы (не более 2-3 типовых заданий);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Выполняется письменно;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Методы: самоконтроль, самооценка.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E:\Новая папка (3)\55555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2666" y="4643446"/>
            <a:ext cx="3161300" cy="2214554"/>
          </a:xfrm>
          <a:prstGeom prst="rect">
            <a:avLst/>
          </a:prstGeom>
          <a:noFill/>
        </p:spPr>
      </p:pic>
      <p:pic>
        <p:nvPicPr>
          <p:cNvPr id="4" name="Picture 2" descr="E:\Новая папка (3)\55555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643446"/>
            <a:ext cx="3161300" cy="221455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383</Words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Деятельностный метод обучения в начальной школе на уроках математики в рамках УМК "Школа-2100"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метод обучения в начальной школе на уроках математики в рамках УМК "Школа-2100" </dc:title>
  <dc:creator>Ольга</dc:creator>
  <cp:lastModifiedBy>Ольга</cp:lastModifiedBy>
  <cp:revision>7</cp:revision>
  <dcterms:created xsi:type="dcterms:W3CDTF">2010-11-19T16:25:48Z</dcterms:created>
  <dcterms:modified xsi:type="dcterms:W3CDTF">2010-11-24T15:48:01Z</dcterms:modified>
</cp:coreProperties>
</file>