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A6F0BD"/>
    <a:srgbClr val="7BE9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B031C-7A2E-4CFC-A2E5-7BCB8A7357F4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A6EC9-B4A2-4BFD-A0FB-547B49D94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Что нужно знать. </a:t>
            </a:r>
            <a:r>
              <a:rPr lang="ru-RU" sz="1200" smtClean="0"/>
              <a:t>Чтобы ещё прийти в гости в королевство Задачи?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A6EC9-B4A2-4BFD-A0FB-547B49D948E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9309F8-E876-4892-AB01-EE04E31696E3}" type="datetimeFigureOut">
              <a:rPr lang="ru-RU" smtClean="0"/>
              <a:pPr/>
              <a:t>19.05.2010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9C1120-B5E1-47A7-AC38-100FAA0E1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98641"/>
          </a:xfrm>
        </p:spPr>
        <p:txBody>
          <a:bodyPr/>
          <a:lstStyle/>
          <a:p>
            <a:r>
              <a:rPr lang="ru-RU" b="1" i="1" dirty="0" smtClean="0">
                <a:latin typeface="Courier New" pitchFamily="49" charset="0"/>
                <a:cs typeface="Courier New" pitchFamily="49" charset="0"/>
              </a:rPr>
              <a:t>Урок-путешествие</a:t>
            </a:r>
            <a:br>
              <a:rPr lang="ru-RU" b="1" i="1" dirty="0" smtClean="0">
                <a:latin typeface="Courier New" pitchFamily="49" charset="0"/>
                <a:cs typeface="Courier New" pitchFamily="49" charset="0"/>
              </a:rPr>
            </a:br>
            <a:r>
              <a:rPr lang="ru-RU" b="1" i="1" dirty="0" smtClean="0">
                <a:latin typeface="Courier New" pitchFamily="49" charset="0"/>
                <a:cs typeface="Courier New" pitchFamily="49" charset="0"/>
              </a:rPr>
              <a:t>в королевство Задачи</a:t>
            </a:r>
            <a:endParaRPr lang="ru-RU" b="1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 класс 2010год</a:t>
            </a:r>
            <a:endParaRPr lang="ru-RU" dirty="0"/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643314"/>
            <a:ext cx="8229600" cy="2500330"/>
          </a:xfrm>
          <a:ln w="19050">
            <a:noFill/>
          </a:ln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больше   на  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больше   в     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меньше  на  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меньше   в    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C:\Documents and Settings\Надежда\Мои документы\Мои рисунки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7166"/>
            <a:ext cx="2857520" cy="2928958"/>
          </a:xfrm>
          <a:prstGeom prst="rect">
            <a:avLst/>
          </a:prstGeom>
          <a:noFill/>
        </p:spPr>
      </p:pic>
      <p:pic>
        <p:nvPicPr>
          <p:cNvPr id="6147" name="Picture 3" descr="C:\Documents and Settings\Надежда\Мои документы\Мои рисунки\сад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3929090" cy="2928958"/>
          </a:xfrm>
          <a:prstGeom prst="rect">
            <a:avLst/>
          </a:prstGeom>
          <a:noFill/>
        </p:spPr>
      </p:pic>
      <p:pic>
        <p:nvPicPr>
          <p:cNvPr id="6148" name="Picture 4" descr="C:\Documents and Settings\Надежда\Мои документы\Мои рисунки\сад у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57166"/>
            <a:ext cx="1785940" cy="2928958"/>
          </a:xfrm>
          <a:prstGeom prst="rect">
            <a:avLst/>
          </a:prstGeom>
          <a:noFill/>
        </p:spPr>
      </p:pic>
      <p:pic>
        <p:nvPicPr>
          <p:cNvPr id="6149" name="Picture 5" descr="C:\Documents and Settings\Надежда\Мои документы\Мои рисунки\королева матем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214422"/>
            <a:ext cx="1714512" cy="2071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357290" y="1214422"/>
            <a:ext cx="6143668" cy="278608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МОЛОДЦЫ!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1000"/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Надежда\Мои документы\Мои рисунки\лес.bmp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57166"/>
            <a:ext cx="4357718" cy="271464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0" y="3500438"/>
            <a:ext cx="900115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6х4=    7х 3=    5+8=    19-4=     49:7=   3х8=  48:6=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Надежда\Мои документы\Мои рисунки\гном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43173" y="428604"/>
            <a:ext cx="3214711" cy="192882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2714620"/>
            <a:ext cx="8286808" cy="3000396"/>
          </a:xfrm>
          <a:prstGeom prst="rect">
            <a:avLst/>
          </a:prstGeom>
          <a:solidFill>
            <a:srgbClr val="7BE99D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Реши задачу с помощью уравнения.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 двух мешках хранилось 70 кг муки. Сколько муки во втором мешке, если в первом было 30кг муки?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Составь обратные задачи.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143248"/>
            <a:ext cx="8229600" cy="235745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1) 18+Х=30     2) 30-Х=18         3)  Х-18=30</a:t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/>
              <a:t>У Водяного  жили 30 рыбок. Сколько рыбок он покормил, если осталось покормить18 рыбок.</a:t>
            </a:r>
            <a:br>
              <a:rPr lang="ru-RU" sz="3600" dirty="0" smtClean="0"/>
            </a:br>
            <a:endParaRPr lang="ru-RU" dirty="0"/>
          </a:p>
        </p:txBody>
      </p:sp>
      <p:pic>
        <p:nvPicPr>
          <p:cNvPr id="3075" name="Picture 3" descr="C:\Documents and Settings\Надежда\Мои документы\Мои рисунки\ре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85728"/>
            <a:ext cx="5000660" cy="21621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14546" y="5429264"/>
            <a:ext cx="64294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Какое уравнение является решением задачи?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Х=30-18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Х=12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30 -12=18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18=18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30-Х=18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16" y="2857496"/>
            <a:ext cx="24288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229600" cy="11430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3600" dirty="0" smtClean="0"/>
              <a:t>Поиграйте со мной</a:t>
            </a:r>
            <a:endParaRPr lang="ru-RU" sz="3600" dirty="0"/>
          </a:p>
        </p:txBody>
      </p:sp>
      <p:pic>
        <p:nvPicPr>
          <p:cNvPr id="4098" name="Picture 2" descr="C:\Documents and Settings\Надежда\Мои документы\Мои рисунки\корол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290"/>
            <a:ext cx="4143404" cy="2928958"/>
          </a:xfrm>
          <a:prstGeom prst="rect">
            <a:avLst/>
          </a:prstGeom>
          <a:noFill/>
        </p:spPr>
      </p:pic>
      <p:pic>
        <p:nvPicPr>
          <p:cNvPr id="4100" name="Picture 4" descr="C:\Documents and Settings\Надежда\Мои документы\Мои рисунки\со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071810"/>
            <a:ext cx="371477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ролевство мат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928670"/>
            <a:ext cx="5715040" cy="335758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Трудна была ко мне дорога,</a:t>
            </a:r>
            <a:b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Но вы с ней справились, друзья,</a:t>
            </a:r>
            <a:b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Таких талантливых детишек</a:t>
            </a:r>
            <a:b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В своём саду встречаю я!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Documents and Settings\Надежда\Мои документы\Мои рисунки\королева матем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714620"/>
            <a:ext cx="1714512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643314"/>
            <a:ext cx="8229600" cy="250033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C:\Documents and Settings\Надежда\Мои документы\Мои рисунки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7166"/>
            <a:ext cx="2857520" cy="2928958"/>
          </a:xfrm>
          <a:prstGeom prst="rect">
            <a:avLst/>
          </a:prstGeom>
          <a:noFill/>
        </p:spPr>
      </p:pic>
      <p:pic>
        <p:nvPicPr>
          <p:cNvPr id="6147" name="Picture 3" descr="C:\Documents and Settings\Надежда\Мои документы\Мои рисунки\сад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3929090" cy="2928958"/>
          </a:xfrm>
          <a:prstGeom prst="rect">
            <a:avLst/>
          </a:prstGeom>
          <a:noFill/>
        </p:spPr>
      </p:pic>
      <p:pic>
        <p:nvPicPr>
          <p:cNvPr id="6148" name="Picture 4" descr="C:\Documents and Settings\Надежда\Мои документы\Мои рисунки\сад у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57166"/>
            <a:ext cx="1785940" cy="2928958"/>
          </a:xfrm>
          <a:prstGeom prst="rect">
            <a:avLst/>
          </a:prstGeom>
          <a:noFill/>
        </p:spPr>
      </p:pic>
      <p:pic>
        <p:nvPicPr>
          <p:cNvPr id="6149" name="Picture 5" descr="C:\Documents and Settings\Надежда\Мои документы\Мои рисунки\королева матем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214422"/>
            <a:ext cx="1714512" cy="20716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4071942"/>
            <a:ext cx="5482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728+134-</a:t>
            </a:r>
            <a:r>
              <a:rPr lang="ru-RU" sz="3600" b="1" dirty="0" smtClean="0"/>
              <a:t>(64:8+12)=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3929066"/>
            <a:ext cx="200026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842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786322"/>
            <a:ext cx="8143932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1) 8   2) 20    3) 864   4) 842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643314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больше   на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… 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больше   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меньше  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 задаче говорится  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меньше  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C:\Documents and Settings\Надежда\Мои документы\Мои рисунки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7166"/>
            <a:ext cx="2857520" cy="2928958"/>
          </a:xfrm>
          <a:prstGeom prst="rect">
            <a:avLst/>
          </a:prstGeom>
          <a:noFill/>
        </p:spPr>
      </p:pic>
      <p:pic>
        <p:nvPicPr>
          <p:cNvPr id="6147" name="Picture 3" descr="C:\Documents and Settings\Надежда\Мои документы\Мои рисунки\сад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3929090" cy="2928958"/>
          </a:xfrm>
          <a:prstGeom prst="rect">
            <a:avLst/>
          </a:prstGeom>
          <a:noFill/>
        </p:spPr>
      </p:pic>
      <p:pic>
        <p:nvPicPr>
          <p:cNvPr id="6148" name="Picture 4" descr="C:\Documents and Settings\Надежда\Мои документы\Мои рисунки\сад у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57166"/>
            <a:ext cx="1785940" cy="2928958"/>
          </a:xfrm>
          <a:prstGeom prst="rect">
            <a:avLst/>
          </a:prstGeom>
          <a:noFill/>
        </p:spPr>
      </p:pic>
      <p:pic>
        <p:nvPicPr>
          <p:cNvPr id="6149" name="Picture 5" descr="C:\Documents and Settings\Надежда\Мои документы\Мои рисунки\королева матем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214422"/>
            <a:ext cx="1714512" cy="2071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135</Words>
  <Application>Microsoft Office PowerPoint</Application>
  <PresentationFormat>Экран (4:3)</PresentationFormat>
  <Paragraphs>27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Урок-путешествие в королевство Задачи</vt:lpstr>
      <vt:lpstr>Слайд 2</vt:lpstr>
      <vt:lpstr>Слайд 3</vt:lpstr>
      <vt:lpstr>     1) 18+Х=30     2) 30-Х=18         3)  Х-18=30  У Водяного  жили 30 рыбок. Сколько рыбок он покормил, если осталось покормить18 рыбок. </vt:lpstr>
      <vt:lpstr>30-Х=18</vt:lpstr>
      <vt:lpstr>     Поиграйте со мной</vt:lpstr>
      <vt:lpstr>                                           Трудна была ко мне дорога,                                Но вы с ней справились, друзья,                                Таких талантливых детишек                                В своём саду встречаю я! </vt:lpstr>
      <vt:lpstr> </vt:lpstr>
      <vt:lpstr>Если в задаче говорится  больше   на  …    Если в задаче говорится  больше   в…  Если в задаче говорится  меньше  на…  Если в задаче говорится   меньше  в…  </vt:lpstr>
      <vt:lpstr>Если в задаче говорится  больше   на     +    Если в задаче говорится  больше   в      х  Если в задаче говорится меньше  на     -  Если в задаче говорится меньше   в       :  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Урок-путешествие в королевство Задачи</dc:title>
  <dc:creator>Nadia</dc:creator>
  <cp:lastModifiedBy>Nadia</cp:lastModifiedBy>
  <cp:revision>20</cp:revision>
  <dcterms:created xsi:type="dcterms:W3CDTF">2010-05-16T18:38:08Z</dcterms:created>
  <dcterms:modified xsi:type="dcterms:W3CDTF">2010-05-19T16:53:47Z</dcterms:modified>
</cp:coreProperties>
</file>