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310" r:id="rId7"/>
    <p:sldId id="317" r:id="rId8"/>
    <p:sldId id="315" r:id="rId9"/>
    <p:sldId id="269" r:id="rId10"/>
    <p:sldId id="291" r:id="rId11"/>
    <p:sldId id="318" r:id="rId12"/>
    <p:sldId id="292" r:id="rId13"/>
    <p:sldId id="319" r:id="rId14"/>
    <p:sldId id="298" r:id="rId15"/>
    <p:sldId id="321" r:id="rId16"/>
    <p:sldId id="293" r:id="rId17"/>
    <p:sldId id="295" r:id="rId18"/>
    <p:sldId id="296" r:id="rId19"/>
    <p:sldId id="320" r:id="rId20"/>
    <p:sldId id="312" r:id="rId21"/>
    <p:sldId id="300" r:id="rId22"/>
    <p:sldId id="302" r:id="rId23"/>
    <p:sldId id="303" r:id="rId24"/>
    <p:sldId id="313" r:id="rId25"/>
    <p:sldId id="316" r:id="rId26"/>
    <p:sldId id="290" r:id="rId27"/>
    <p:sldId id="286" r:id="rId28"/>
    <p:sldId id="288" r:id="rId29"/>
    <p:sldId id="30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1C3907-230E-45ED-8632-C0D05882F3BC}">
          <p14:sldIdLst>
            <p14:sldId id="256"/>
            <p14:sldId id="257"/>
            <p14:sldId id="258"/>
            <p14:sldId id="259"/>
            <p14:sldId id="260"/>
            <p14:sldId id="310"/>
            <p14:sldId id="317"/>
            <p14:sldId id="315"/>
            <p14:sldId id="269"/>
            <p14:sldId id="291"/>
            <p14:sldId id="318"/>
            <p14:sldId id="292"/>
            <p14:sldId id="319"/>
            <p14:sldId id="298"/>
            <p14:sldId id="321"/>
            <p14:sldId id="293"/>
            <p14:sldId id="295"/>
            <p14:sldId id="296"/>
            <p14:sldId id="320"/>
            <p14:sldId id="312"/>
            <p14:sldId id="300"/>
            <p14:sldId id="302"/>
            <p14:sldId id="303"/>
            <p14:sldId id="313"/>
            <p14:sldId id="316"/>
            <p14:sldId id="290"/>
            <p14:sldId id="286"/>
            <p14:sldId id="288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42E"/>
    <a:srgbClr val="FF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7" autoAdjust="0"/>
  </p:normalViewPr>
  <p:slideViewPr>
    <p:cSldViewPr>
      <p:cViewPr>
        <p:scale>
          <a:sx n="40" d="100"/>
          <a:sy n="40" d="100"/>
        </p:scale>
        <p:origin x="-1478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1369-4EBB-4011-8AF3-0B5400059D91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F656-3CF5-4756-B9DA-E62CA1A9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0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F656-3CF5-4756-B9DA-E62CA1A987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3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FF656-3CF5-4756-B9DA-E62CA1A987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E2EF3-0009-4E59-99E3-81598827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39E90-C17B-4309-880B-B9B2A77B3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481EF-C13B-4CEF-928B-D1F30AEBA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430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D6AE-930C-4341-8A56-98FD59A57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90550" y="266700"/>
            <a:ext cx="832485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73EA-AFF2-4937-A352-98781219F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E2E7-3E18-4B73-A351-3AB5413F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430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94F2-004C-464C-80DE-1437691AD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6DC99-6A86-448B-91A2-1A44BE14D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012B-336E-4AE0-B950-2F1708B4F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30A64-5859-45ED-9605-8E7B73000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86DF9-3103-4240-B102-56CC418A7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4CAD-7F94-46B5-ADC1-2713F548E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74130-1BCF-484E-8A48-E341DF92E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57FC2-EBC5-4D40-AB9B-C1D2EB376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D098A-35D4-4F2E-8103-DEEF8EDEF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2689053-4761-4AA1-BE87-E2CBB0D844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hyperlink" Target="http://www.ogorod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428" y="2340000"/>
            <a:ext cx="7386662" cy="8477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«Огород   на окне»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1617" y="5364000"/>
            <a:ext cx="1704759" cy="737180"/>
          </a:xfrm>
        </p:spPr>
        <p:txBody>
          <a:bodyPr lIns="0" rIns="0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Борисова М.А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14349" y="864000"/>
            <a:ext cx="35696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 – </a:t>
            </a:r>
            <a:r>
              <a:rPr kumimoji="0"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endParaRPr kumimoji="0"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0"/>
            <a:ext cx="4175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ГБОУ «Детский сад» №280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город Москва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2013 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240000"/>
            <a:ext cx="4103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выдумывать, не измышлять, 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искать и познавать,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творит и приносит природа»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256"/>
            <a:ext cx="4572000" cy="3278038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075" grpId="0" build="p"/>
      <p:bldP spid="307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829">
            <a:off x="208225" y="329062"/>
            <a:ext cx="4191047" cy="314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251">
            <a:off x="4664154" y="426220"/>
            <a:ext cx="4170239" cy="3127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Recoverd_gif_file(2050)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0"/>
            <a:ext cx="1600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Recoverd_gif_file(223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143248"/>
            <a:ext cx="1600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ecoverd_gif_file(538)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00063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5536" y="587090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20681754">
            <a:off x="33526" y="3931899"/>
            <a:ext cx="40711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 проблеме этой важной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серьёзно подошли.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научную поддержку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родителей нашли.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96278">
            <a:off x="5059030" y="3927548"/>
            <a:ext cx="3796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книжки мы читали,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интернете «пропадали»,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секретов много разных 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от бабушек узнали.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31" y="2386641"/>
            <a:ext cx="3563888" cy="2672916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41" y="2678142"/>
            <a:ext cx="3072341" cy="2304256"/>
          </a:xfrm>
          <a:prstGeom prst="ellipse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632" y="5400000"/>
            <a:ext cx="2468824" cy="10715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Достиженья в огороде освещали часто в блоге.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73" y="2791305"/>
            <a:ext cx="3024336" cy="2268252"/>
          </a:xfrm>
          <a:prstGeom prst="ellipse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444" y="-211883"/>
            <a:ext cx="2119808" cy="282641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6" y="-255341"/>
            <a:ext cx="2287498" cy="3049998"/>
          </a:xfrm>
          <a:prstGeom prst="ellipse">
            <a:avLst/>
          </a:prstGeom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7233" y="4982399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www.ogorod</a:t>
            </a:r>
            <a:r>
              <a:rPr kumimoji="1" lang="en-US" sz="1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1" lang="en-US" sz="1600" b="1" i="1" u="none" strike="noStrike" cap="none" normalizeH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1" lang="en-US" sz="16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1" lang="en-US" sz="1600" b="1" i="1" u="none" strike="noStrike" cap="none" normalizeH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okne</a:t>
            </a:r>
            <a:r>
              <a:rPr kumimoji="1" lang="en-US" sz="16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@mail.ru</a:t>
            </a:r>
            <a:endParaRPr kumimoji="1" lang="ru-RU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-344955"/>
            <a:ext cx="2409732" cy="3212976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34" y="4982398"/>
            <a:ext cx="2528979" cy="1470937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750" y="-225625"/>
            <a:ext cx="2331144" cy="31081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8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86314" y="4178504"/>
            <a:ext cx="3962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родителями даже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сделали для всех,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Нас, как авторов изданий,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Ждёт, конечно же, успех!</a:t>
            </a:r>
            <a:endParaRPr kumimoji="1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386" name="Picture 2" descr="Фото188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9829" y="321176"/>
            <a:ext cx="4250887" cy="289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86" y="3478788"/>
            <a:ext cx="4369870" cy="3277403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" y="332656"/>
            <a:ext cx="3845375" cy="288032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92739"/>
            <a:ext cx="3031158" cy="2273369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4" y="59764"/>
            <a:ext cx="2448000" cy="3320868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74" y="97424"/>
            <a:ext cx="2448000" cy="328320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56" y="3504368"/>
            <a:ext cx="2465448" cy="3287264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323764"/>
            <a:ext cx="2465447" cy="3391660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918" y="3459456"/>
            <a:ext cx="2448000" cy="3264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1620000"/>
            <a:ext cx="8104719" cy="11609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целую деревню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построили себе: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9040"/>
            <a:ext cx="3310956" cy="2736304"/>
          </a:xfrm>
          <a:prstGeom prst="round2Diag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3789040"/>
            <a:ext cx="3744416" cy="2736304"/>
          </a:xfrm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7233" y="510550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909" y="3791694"/>
            <a:ext cx="2549091" cy="2808312"/>
          </a:xfrm>
          <a:prstGeom prst="snip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6" y="8012"/>
            <a:ext cx="2946748" cy="3844716"/>
          </a:xfrm>
          <a:prstGeom prst="round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394" y="1029444"/>
            <a:ext cx="3257550" cy="276225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689" y="2254188"/>
            <a:ext cx="2975999" cy="2232000"/>
          </a:xfrm>
          <a:prstGeom prst="ellips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" y="4620014"/>
            <a:ext cx="3384376" cy="2538282"/>
          </a:xfrm>
          <a:prstGeom prst="ellipse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737" y="5336341"/>
            <a:ext cx="8104719" cy="3753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колодец, есть и ферма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цыплята на траве!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Ловит рыбку дед в пруду,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Внучка кроликам морковку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приносит поутру.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378844"/>
            <a:ext cx="2603500" cy="2564606"/>
          </a:xfrm>
          <a:prstGeom prst="ellipse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754" y="260648"/>
            <a:ext cx="2300957" cy="3067943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58" y="0"/>
            <a:ext cx="3419872" cy="25649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7233" y="510550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11" y="2568"/>
            <a:ext cx="3522977" cy="2642231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798" y="4265110"/>
            <a:ext cx="2448610" cy="2893186"/>
          </a:xfrm>
          <a:prstGeom prst="ellips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929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00113" y="476250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2C442E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4283" y="214290"/>
            <a:ext cx="8605868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II</a:t>
            </a:r>
            <a:r>
              <a:rPr lang="ru-RU" b="1" dirty="0">
                <a:solidFill>
                  <a:srgbClr val="FF0066"/>
                </a:solidFill>
              </a:rPr>
              <a:t> этап.</a:t>
            </a:r>
            <a:r>
              <a:rPr lang="ru-RU" b="1" dirty="0">
                <a:solidFill>
                  <a:schemeClr val="tx2"/>
                </a:solidFill>
              </a:rPr>
              <a:t>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этап познавательно-исследовательской деятельности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(29.04.2013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17.05.2013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проведение </a:t>
            </a:r>
            <a:r>
              <a:rPr kumimoji="0" lang="ru-RU" b="1" dirty="0"/>
              <a:t>исследовательской деятельности для выявления благоприятных условий прорастания семян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206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35606"/>
              </p:ext>
            </p:extLst>
          </p:nvPr>
        </p:nvGraphicFramePr>
        <p:xfrm>
          <a:off x="250825" y="1428737"/>
          <a:ext cx="8536017" cy="4877098"/>
        </p:xfrm>
        <a:graphic>
          <a:graphicData uri="http://schemas.openxmlformats.org/drawingml/2006/table">
            <a:tbl>
              <a:tblPr/>
              <a:tblGrid>
                <a:gridCol w="320647"/>
                <a:gridCol w="5728720"/>
                <a:gridCol w="2486650"/>
              </a:tblGrid>
              <a:tr h="3571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Совместная деятельность детей (беседы, посадка семян, наблюдение и уход)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подготовительной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5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Экспериментальная деятельность детей (опыты)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Двигательная деятельность детей (подвижные, дидактические, пальчиковые игры)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4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Отгадывание и составление загадок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2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Чтение художественной литературы (рассказы, сказки, стихи)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Театрализованная деятельность детей (инсценировка  стихотворений)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Совместная деятельность с родителями и детьми (изготовление книжек-малышек, костюмов для музыкальной сказки и сценок, презентаций об овощах; чтение художественной литературы, беседы)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группы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9592" y="302400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 и Мальвину мы на помощь привлекли,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Информацию про ОВОЩИ,  интересную нашли!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4" y="314319"/>
            <a:ext cx="3810993" cy="2854566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14319"/>
            <a:ext cx="3790793" cy="2808312"/>
          </a:xfrm>
          <a:prstGeom prst="round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854997"/>
            <a:ext cx="2632472" cy="2827953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4936"/>
            <a:ext cx="3179845" cy="2384884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653" y="3901747"/>
            <a:ext cx="2408931" cy="2827953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4000" y="900000"/>
            <a:ext cx="3528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думать мы, решать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ПОЧВУ надо взять?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732503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404592"/>
            <a:ext cx="2835174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605" y="2478788"/>
            <a:ext cx="4010891" cy="3009207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298" y="178658"/>
            <a:ext cx="3332016" cy="2499012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999" y="828000"/>
            <a:ext cx="3863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Отобрали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семена.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3528" y="2204864"/>
            <a:ext cx="3204556" cy="4272742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293" y="3068960"/>
            <a:ext cx="4764021" cy="3573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6" y="188640"/>
            <a:ext cx="4320480" cy="3240360"/>
          </a:xfrm>
          <a:prstGeom prst="roundRect">
            <a:avLst/>
          </a:prstGeom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53802" y="4437112"/>
            <a:ext cx="4734222" cy="13827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 каждый садовод, что такое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«ОГОРОД»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3998418" cy="2996952"/>
          </a:xfrm>
          <a:prstGeom prst="round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372752" cy="3279564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0" descr="P106055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3191" r="4751" b="15577"/>
          <a:stretch/>
        </p:blipFill>
        <p:spPr>
          <a:xfrm>
            <a:off x="5570918" y="404664"/>
            <a:ext cx="3438507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389" y="233879"/>
            <a:ext cx="2436014" cy="283845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1481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Выясняли, где семена прорастут БЫСТРЕЕ, ЛУЧШЕ?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8000" y="684000"/>
            <a:ext cx="2232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Брали ЗЕМЛЮ, ТОРФ, ПЕСОК,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 на всякий случай.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02" y="3118615"/>
            <a:ext cx="3039802" cy="3805382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596" y="3118615"/>
            <a:ext cx="3025264" cy="387682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8144" y="756000"/>
            <a:ext cx="3133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Разделили мы растения: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ПОЛИВАЛИ, вносили УДОБРЕНИЯ.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P1060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95" y="4242045"/>
            <a:ext cx="3071834" cy="2340741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P1060550"/>
          <p:cNvPicPr>
            <a:picLocks noChangeAspect="1" noChangeArrowheads="1"/>
          </p:cNvPicPr>
          <p:nvPr/>
        </p:nvPicPr>
        <p:blipFill>
          <a:blip r:embed="rId3" cstate="print"/>
          <a:srcRect l="11539" r="15376"/>
          <a:stretch>
            <a:fillRect/>
          </a:stretch>
        </p:blipFill>
        <p:spPr bwMode="auto">
          <a:xfrm>
            <a:off x="6286512" y="3643314"/>
            <a:ext cx="2714644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4176000"/>
            <a:ext cx="3275856" cy="28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вторые – позабыли,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ПОЛИВАЛИ, НЕ КОРМИЛИ.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Третьи – СОЛНЫШКА ЛИШИЛИ.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13" y="414074"/>
            <a:ext cx="5015901" cy="3761926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761040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сказка «Пятеро из одного стручка»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117080"/>
            <a:ext cx="3419475" cy="2128614"/>
          </a:xfrm>
          <a:prstGeom prst="round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568" y="3789040"/>
            <a:ext cx="3419475" cy="2773921"/>
          </a:xfrm>
          <a:prstGeom prst="roundRect">
            <a:avLst/>
          </a:prstGeo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536" y="4788000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ждали результаты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даром не теряли,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Сказку про горошины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мы показали.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42976"/>
            <a:ext cx="4860032" cy="3645024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266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764704"/>
            <a:ext cx="4248472" cy="194421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Наблюдали регулярно,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Были мы внимательны,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календарь все изменения, вносили обязательно.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Фото189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4537075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96505"/>
            <a:ext cx="2332092" cy="2405959"/>
          </a:xfrm>
        </p:spPr>
      </p:pic>
      <p:pic>
        <p:nvPicPr>
          <p:cNvPr id="27653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14" y="2708920"/>
            <a:ext cx="5315272" cy="39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457102"/>
            <a:ext cx="3347864" cy="2510898"/>
          </a:xfrm>
          <a:prstGeom prst="roundRect">
            <a:avLst/>
          </a:prstGeom>
        </p:spPr>
      </p:pic>
      <p:pic>
        <p:nvPicPr>
          <p:cNvPr id="23555" name="Picture 3" descr="P10604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283508">
            <a:off x="-76994" y="150197"/>
            <a:ext cx="3378404" cy="240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-35024"/>
            <a:ext cx="3474987" cy="2606240"/>
          </a:xfrm>
          <a:prstGeom prst="roundRect">
            <a:avLst/>
          </a:prstGeom>
        </p:spPr>
      </p:pic>
      <p:pic>
        <p:nvPicPr>
          <p:cNvPr id="23556" name="Picture 4" descr="P1060421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 l="12872" r="12907" b="4497"/>
          <a:stretch>
            <a:fillRect/>
          </a:stretch>
        </p:blipFill>
        <p:spPr>
          <a:xfrm rot="457058">
            <a:off x="5955868" y="51849"/>
            <a:ext cx="3544384" cy="264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-71470" y="2736000"/>
            <a:ext cx="400049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уж день, второй проходит,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минул и седьмой-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росточка, ни листочка,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делать нам с тобой?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настал восьмой денёк.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Посмотри-ка, что-то всходит!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ведь это же росток!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357686" y="4644000"/>
            <a:ext cx="4786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и здесь и тут,</a:t>
            </a:r>
            <a:r>
              <a:rPr kumimoji="1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там, 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Появились все росточки.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Поливаем по утрам,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развивались правильно листочки.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972000"/>
            <a:ext cx="540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ростки в песке и торфе,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в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тоже есть.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НЕТ в СУХОЙ ЗЕМЛЕ,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горшке, что в ТЕМНОТЕ!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000">
            <a:off x="279174" y="656367"/>
            <a:ext cx="3995936" cy="2996952"/>
          </a:xfrm>
          <a:prstGeom prst="round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20000">
            <a:off x="-533400" y="4103052"/>
            <a:ext cx="5284912" cy="2152650"/>
          </a:xfrm>
          <a:prstGeom prst="roundRect">
            <a:avLst/>
          </a:prstGeom>
        </p:spPr>
      </p:pic>
      <p:pic>
        <p:nvPicPr>
          <p:cNvPr id="6" name="Picture 6" descr="P106042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300000">
            <a:off x="4571964" y="2881517"/>
            <a:ext cx="4681453" cy="350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525" y="4012281"/>
            <a:ext cx="3419475" cy="2563567"/>
          </a:xfrm>
          <a:prstGeom prst="round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50" y="1483053"/>
            <a:ext cx="3093478" cy="2019856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502908"/>
            <a:ext cx="2427734" cy="3236979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2000" y="4704718"/>
            <a:ext cx="41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можно сделать вывод, проведя эксперимент: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посадки нам нужна –УДОБРЕННАЯ ЗЕМЛЯ,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4790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каждым днём всё интересней, Наблюдаем все мы вместе,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ростки у нас  растут.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3430"/>
            <a:ext cx="2548557" cy="3398076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5895"/>
          <a:stretch/>
        </p:blipFill>
        <p:spPr>
          <a:xfrm>
            <a:off x="3634463" y="1314532"/>
            <a:ext cx="2493482" cy="269053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РИСУНКИ\Времена года\Лето\Картинки ЛЕТО\d181d0bed0bbd0bdd18bd188d0bad0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84392"/>
            <a:ext cx="2913137" cy="295807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547" y="1598340"/>
            <a:ext cx="2357453" cy="2348829"/>
          </a:xfrm>
          <a:prstGeom prst="round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16" y="4043958"/>
            <a:ext cx="3271198" cy="2373296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72000" y="360000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СОЛНЦА ласкового луч –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к успеху верный ключ!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98" y="3739598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еще нужна ВОДА,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из под крана, без вреда.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сутки ей стоять,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 уж поливать.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Торф, песок и мох, друзья, пригодятся лишь для проращивания!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1060473"/>
          <p:cNvPicPr>
            <a:picLocks noChangeAspect="1" noChangeArrowheads="1"/>
          </p:cNvPicPr>
          <p:nvPr/>
        </p:nvPicPr>
        <p:blipFill>
          <a:blip r:embed="rId5" cstate="print"/>
          <a:srcRect r="11073"/>
          <a:stretch>
            <a:fillRect/>
          </a:stretch>
        </p:blipFill>
        <p:spPr bwMode="auto">
          <a:xfrm>
            <a:off x="4851947" y="351244"/>
            <a:ext cx="4135994" cy="3296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600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чтобы растения развивались обязательно –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ЗЕМЛЯ  должна быть удобренной и питательной!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03" y="1744703"/>
            <a:ext cx="6787357" cy="4392488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5"/>
            <a:ext cx="4032448" cy="4894741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731147"/>
            <a:ext cx="4307803" cy="4913922"/>
          </a:xfrm>
        </p:spPr>
      </p:pic>
      <p:pic>
        <p:nvPicPr>
          <p:cNvPr id="39939" name="Picture 3" descr="SO01594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5163" flipH="1">
            <a:off x="6119085" y="1738137"/>
            <a:ext cx="2162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O01594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5551" flipH="1">
            <a:off x="2855647" y="2909392"/>
            <a:ext cx="1148058" cy="5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SO01594_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91164" flipH="1">
            <a:off x="1069445" y="2207005"/>
            <a:ext cx="1666991" cy="7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683568" y="792000"/>
            <a:ext cx="7817522" cy="966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egoe Script" pitchFamily="34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04664"/>
            <a:ext cx="2736304" cy="2873829"/>
          </a:xfrm>
          <a:prstGeom prst="roundRect">
            <a:avLst/>
          </a:prstGeom>
          <a:scene3d>
            <a:camera prst="orthographicFront">
              <a:rot lat="0" lon="21299999" rev="900000"/>
            </a:camera>
            <a:lightRig rig="threePt" dir="t"/>
          </a:scene3d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24" y="3068960"/>
            <a:ext cx="3600400" cy="3501008"/>
          </a:xfrm>
          <a:prstGeom prst="round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04664"/>
            <a:ext cx="2972628" cy="2229471"/>
          </a:xfrm>
          <a:prstGeom prst="round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29124" y="1260000"/>
            <a:ext cx="47148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там, где все растет.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горох, редис и лук</a:t>
            </a:r>
            <a:r>
              <a:rPr kumimoji="1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знают все вокруг!</a:t>
            </a:r>
            <a:endParaRPr kumimoji="1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880" y="3212976"/>
            <a:ext cx="4067364" cy="3050523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87624" y="121032"/>
            <a:ext cx="7956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2000" y="93600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Базилик и сельдерей,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разных, очень вкусных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полезных ОВОЩЕЙ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360000">
            <a:off x="356790" y="3709072"/>
            <a:ext cx="4110419" cy="2469675"/>
          </a:xfrm>
          <a:prstGeom prst="round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000">
            <a:off x="6132714" y="727055"/>
            <a:ext cx="3018159" cy="2263619"/>
          </a:xfrm>
          <a:prstGeom prst="round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">
            <a:off x="323596" y="264584"/>
            <a:ext cx="2214245" cy="3168352"/>
          </a:xfrm>
          <a:prstGeom prst="round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45163"/>
            <a:ext cx="3895819" cy="2921865"/>
          </a:xfrm>
          <a:prstGeom prst="round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2000" y="540000"/>
            <a:ext cx="6437142" cy="187220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гипотеза, коллеги, </a:t>
            </a:r>
            <a:b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точно нам узнать:                                                                                                                                        Все условия для  роста растений, </a:t>
            </a:r>
            <a:b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не было никаких сомнений.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86" y="2604659"/>
            <a:ext cx="2631281" cy="3508375"/>
          </a:xfrm>
          <a:prstGeom prst="round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64000" y="3312000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всегда нужна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какая лучше?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влаги, света нужно,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Чем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будем удобрять?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осенью хороший урожай смогли собрать?</a:t>
            </a:r>
          </a:p>
        </p:txBody>
      </p:sp>
      <p:pic>
        <p:nvPicPr>
          <p:cNvPr id="7172" name="Picture 13" descr="SO01594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951" flipH="1">
            <a:off x="1202978" y="2812266"/>
            <a:ext cx="1636958" cy="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1" y="647093"/>
            <a:ext cx="4130125" cy="3097594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68" y="3838144"/>
            <a:ext cx="3275683" cy="2456762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12" y="478971"/>
            <a:ext cx="2790476" cy="3265716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390340">
            <a:off x="2790654" y="2944432"/>
            <a:ext cx="226689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Консультанты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04421">
            <a:off x="555291" y="5561849"/>
            <a:ext cx="19797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Лаборанты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1" y="4140000"/>
            <a:ext cx="4752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Да, вопросов здесь не мало,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на всё найти ответ,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решили в нашей группе Провести эксперимент!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36594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«НАУЧНЫЙ ОГОРОДНЫЙ СОВЕТ»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700808"/>
            <a:ext cx="3888432" cy="422905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Группу мы скорей создали,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Научным советом назвали: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наблюдать, экспериментировать!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руководить проектом будут наши воспитатели.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7"/>
          <a:stretch/>
        </p:blipFill>
        <p:spPr>
          <a:xfrm>
            <a:off x="3779912" y="2564904"/>
            <a:ext cx="491119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1682385"/>
            <a:ext cx="2088232" cy="3286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8" descr="Recoverd_gif_file(239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5888">
            <a:off x="-138898" y="3648223"/>
            <a:ext cx="137001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Recoverd_gif_file(239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55654">
            <a:off x="-145542" y="5186094"/>
            <a:ext cx="13700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Recoverd_gif_file(239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50410">
            <a:off x="5858449" y="304248"/>
            <a:ext cx="137001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Recoverd_gif_file(239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90640">
            <a:off x="8068883" y="3270696"/>
            <a:ext cx="13700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720000"/>
            <a:ext cx="3226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Борисова М. А.                Алексеева А. 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563" y="1682386"/>
            <a:ext cx="2256112" cy="3286122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468313" y="214291"/>
            <a:ext cx="82804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b="1" dirty="0">
                <a:solidFill>
                  <a:srgbClr val="FF0066"/>
                </a:solidFill>
              </a:rPr>
              <a:t>1 этап</a:t>
            </a: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Подготовительный этап познавательно-исследовательской деятельности  </a:t>
            </a:r>
            <a:r>
              <a:rPr kumimoji="0"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(01.04.2013 </a:t>
            </a: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kumimoji="0"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29.04.2013 </a:t>
            </a: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приобщение </a:t>
            </a:r>
            <a:r>
              <a:rPr kumimoji="0"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родителей </a:t>
            </a:r>
            <a:r>
              <a:rPr kumimoji="0" lang="ru-RU" b="1" dirty="0" smtClean="0"/>
              <a:t>и детей к </a:t>
            </a:r>
            <a:r>
              <a:rPr kumimoji="0" lang="ru-RU" b="1" dirty="0"/>
              <a:t>реализации проектно – исследовательской деятельности.</a:t>
            </a:r>
            <a:endParaRPr lang="ru-RU" dirty="0"/>
          </a:p>
        </p:txBody>
      </p:sp>
      <p:graphicFrame>
        <p:nvGraphicFramePr>
          <p:cNvPr id="3385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07430"/>
              </p:ext>
            </p:extLst>
          </p:nvPr>
        </p:nvGraphicFramePr>
        <p:xfrm>
          <a:off x="285720" y="1571611"/>
          <a:ext cx="8678893" cy="5166227"/>
        </p:xfrm>
        <a:graphic>
          <a:graphicData uri="http://schemas.openxmlformats.org/drawingml/2006/table">
            <a:tbl>
              <a:tblPr/>
              <a:tblGrid>
                <a:gridCol w="285752"/>
                <a:gridCol w="5694717"/>
                <a:gridCol w="2698424"/>
              </a:tblGrid>
              <a:tr h="3496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2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Выступление перед родителями с целью привлечения добровольных помощников к реализации проекта. Ознакомление с основными этапами проекта, задачами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Родители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5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родительском уголке информации о познавательно-исследовательском проекте «Огород на окне»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литературы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информации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Беседы с детьми подготовительной группы о создании огорода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5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Продуктивная деятельность дошкольников (рисование по замыслу) «Мой огород на окне, каким он будет»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подготовительной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иллюстраций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2200</TotalTime>
  <Words>729</Words>
  <Application>Microsoft Office PowerPoint</Application>
  <PresentationFormat>Экран (4:3)</PresentationFormat>
  <Paragraphs>156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«Огород   на окне»</vt:lpstr>
      <vt:lpstr>Знает каждый садовод, что такое «ОГОРОД»</vt:lpstr>
      <vt:lpstr>Презентация PowerPoint</vt:lpstr>
      <vt:lpstr>Презентация PowerPoint</vt:lpstr>
      <vt:lpstr>Есть гипотеза, коллеги,  Нужно точно нам узнать:                                                                                                                                        Все условия для  роста растений,  Чтобы не было никаких сомнений.</vt:lpstr>
      <vt:lpstr>Презентация PowerPoint</vt:lpstr>
      <vt:lpstr>«НАУЧНЫЙ ОГОРОДНЫЙ СОВЕТ»</vt:lpstr>
      <vt:lpstr>Презентация PowerPoint</vt:lpstr>
      <vt:lpstr>Презентация PowerPoint</vt:lpstr>
      <vt:lpstr>Презентация PowerPoint</vt:lpstr>
      <vt:lpstr>Достиженья в огороде освещали часто в блоге.</vt:lpstr>
      <vt:lpstr>Презентация PowerPoint</vt:lpstr>
      <vt:lpstr>Презентация PowerPoint</vt:lpstr>
      <vt:lpstr>Даже целую деревню Мы построили себе: </vt:lpstr>
      <vt:lpstr>Есть колодец, есть и ферма И цыплята на траве! Ловит рыбку дед в пруду, Внучка кроликам морковку Есть приносит поутру.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 сказка «Пятеро из одного стручка»</vt:lpstr>
      <vt:lpstr>Наблюдали регулярно, Были мы внимательны, В календарь все изменения, вносили обязательно.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 на окне»</dc:title>
  <dc:creator>Paradise</dc:creator>
  <cp:lastModifiedBy>Марина</cp:lastModifiedBy>
  <cp:revision>324</cp:revision>
  <dcterms:created xsi:type="dcterms:W3CDTF">2012-04-24T03:32:04Z</dcterms:created>
  <dcterms:modified xsi:type="dcterms:W3CDTF">2013-06-06T12:54:54Z</dcterms:modified>
</cp:coreProperties>
</file>