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19" autoAdjust="0"/>
  </p:normalViewPr>
  <p:slideViewPr>
    <p:cSldViewPr>
      <p:cViewPr varScale="1">
        <p:scale>
          <a:sx n="62" d="100"/>
          <a:sy n="62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988840"/>
            <a:ext cx="756084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ПОМОЩЬ </a:t>
            </a:r>
          </a:p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БУРАТИНО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wnloads\буратино\79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8416"/>
            <a:ext cx="9144000" cy="68664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699792" y="2924944"/>
            <a:ext cx="1023764" cy="1864196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220072" y="2996952"/>
            <a:ext cx="1023764" cy="1864196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5436096" y="3789040"/>
            <a:ext cx="504056" cy="864096"/>
          </a:xfrm>
          <a:prstGeom prst="rtTriangle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 flipH="1">
            <a:off x="3059832" y="3717032"/>
            <a:ext cx="504056" cy="864096"/>
          </a:xfrm>
          <a:prstGeom prst="rtTriangle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699792" y="2060848"/>
            <a:ext cx="3528392" cy="936104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2915816" y="2348880"/>
            <a:ext cx="3240360" cy="648072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 flipV="1">
            <a:off x="3203848" y="2132856"/>
            <a:ext cx="576064" cy="576064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 flipV="1">
            <a:off x="5148064" y="2132856"/>
            <a:ext cx="576064" cy="576064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691680" y="3789040"/>
            <a:ext cx="1054943" cy="993527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228184" y="3861048"/>
            <a:ext cx="1054943" cy="993527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1763688" y="2492896"/>
            <a:ext cx="982935" cy="1334641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1907704" y="3212976"/>
            <a:ext cx="681186" cy="61830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6228184" y="2564904"/>
            <a:ext cx="982935" cy="1334641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6372200" y="3212976"/>
            <a:ext cx="681186" cy="61830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ownloads\буратино\286f17ff18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97014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1\Downloads\буратино\79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6278" y="2132856"/>
            <a:ext cx="4737722" cy="4725144"/>
          </a:xfrm>
          <a:prstGeom prst="rect">
            <a:avLst/>
          </a:prstGeom>
          <a:noFill/>
        </p:spPr>
      </p:pic>
      <p:pic>
        <p:nvPicPr>
          <p:cNvPr id="4100" name="Picture 4" descr="C:\Users\1\Downloads\буратино\79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4932040" cy="45431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ownloads\буратино\KARABAS-BARAB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043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1\Downloads\буратино\082284572a7fb596d4842ee267563a9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11662"/>
            <a:ext cx="4680520" cy="66463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ownloads\буратино\6363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548680"/>
            <a:ext cx="6995477" cy="590465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</TotalTime>
  <Words>3</Words>
  <Application>Microsoft Office PowerPoint</Application>
  <PresentationFormat>Экран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Алена</dc:creator>
  <cp:lastModifiedBy>1</cp:lastModifiedBy>
  <cp:revision>5</cp:revision>
  <dcterms:created xsi:type="dcterms:W3CDTF">2013-02-16T13:53:36Z</dcterms:created>
  <dcterms:modified xsi:type="dcterms:W3CDTF">2013-02-16T14:35:27Z</dcterms:modified>
</cp:coreProperties>
</file>