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666F3-9902-4C5B-A2AE-B617CA7FC732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B178F-7366-45B4-8E60-8260002C6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EA46C-4E39-4252-BC7D-60F2FCB42ECB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908AA-69B5-44DE-B5D4-DC543BD3F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06B3A-7215-4A5C-A754-7DC1E2503DE4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4907A-1D49-4A8F-8C84-78F3644D4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D953A-1DDB-4964-BBF6-D0FDD028C278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C53A5-306A-4A84-97C0-2C3EEF8C5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4D372-D41E-449F-90E9-B1DA004BCE11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A4BF2-5195-45C5-A16B-0B4DD2DE3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A6F7B-2C1F-436C-9D1A-D1C8EC9C572C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78DC6-B120-4B42-96C4-7A42C820A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DDFE6-B80E-4805-AECA-29370E6FCCDC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2E5CF-7DEF-4718-847D-9FC787FBF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02448-F983-472E-9B6D-719FBFCC63BE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4F529-10FA-4AC5-93F6-689F9D8C2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7C15E-BBFD-4117-A350-D59C4E267B0B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4F590-2182-43CB-A690-C9186CC57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9D56-8E0B-4F4C-88E8-C8127A2E67C1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57871-DFEB-4B42-85C9-A975DB373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28979-B8B6-4760-9FDF-E1FC759BFF50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EF7BF-4D12-4D5D-A2EF-1607B0950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46C384-0308-421D-93E6-9D3C599F029C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A35523-F347-4CDB-8EBC-69BDF1EF2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37" r:id="rId4"/>
    <p:sldLayoutId id="2147483743" r:id="rId5"/>
    <p:sldLayoutId id="2147483738" r:id="rId6"/>
    <p:sldLayoutId id="2147483744" r:id="rId7"/>
    <p:sldLayoutId id="2147483745" r:id="rId8"/>
    <p:sldLayoutId id="2147483746" r:id="rId9"/>
    <p:sldLayoutId id="2147483739" r:id="rId10"/>
    <p:sldLayoutId id="21474837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285728"/>
            <a:ext cx="3786214" cy="71438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Виктор Михайлович Васнецов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1848-1926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фото Васнецов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531" y="1142984"/>
            <a:ext cx="3735749" cy="5429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автопортре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142984"/>
            <a:ext cx="4143404" cy="52864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ба яг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5" y="2606675"/>
            <a:ext cx="5357813" cy="396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5072066" y="1500174"/>
            <a:ext cx="2428892" cy="50006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«Баба  Яга»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42910" y="4857760"/>
            <a:ext cx="2428892" cy="50006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«Аленушка» </a:t>
            </a:r>
          </a:p>
        </p:txBody>
      </p:sp>
      <p:pic>
        <p:nvPicPr>
          <p:cNvPr id="6" name="Рисунок 5" descr="аленушка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3" y="214313"/>
            <a:ext cx="3186112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аревна лягуш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214313"/>
            <a:ext cx="5357812" cy="405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кощей бессмертный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214688"/>
            <a:ext cx="5429250" cy="338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5715008" y="428604"/>
            <a:ext cx="3143272" cy="50006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«Царевна - лягушка»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42910" y="5500702"/>
            <a:ext cx="2571768" cy="928694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«Кощей бессмертный»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вер самоле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142984"/>
            <a:ext cx="3809177" cy="53816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Серый вол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147219"/>
            <a:ext cx="4232702" cy="53536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1000100" y="357166"/>
            <a:ext cx="3143272" cy="50006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«Ковер- самолет»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43438" y="428604"/>
            <a:ext cx="4000528" cy="50006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«Иван - царевич на сером волке»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мей горыны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142984"/>
            <a:ext cx="3929063" cy="5384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785786" y="357166"/>
            <a:ext cx="3143272" cy="50006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«Сивка бурка»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500694" y="357166"/>
            <a:ext cx="2786082" cy="50006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«Змей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горыныч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» </a:t>
            </a:r>
          </a:p>
        </p:txBody>
      </p:sp>
      <p:pic>
        <p:nvPicPr>
          <p:cNvPr id="6" name="Рисунок 5" descr="сивка бурка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071546"/>
            <a:ext cx="3714776" cy="54186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спящая царевн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1643063"/>
            <a:ext cx="8472488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2786050" y="642918"/>
            <a:ext cx="3571900" cy="50006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«Спящая  царевна»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вер самолет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3" y="1714500"/>
            <a:ext cx="8137525" cy="447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428860" y="571480"/>
            <a:ext cx="4143404" cy="64294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«Ковер  самолет»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и царевны подз.царст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3" y="1500188"/>
            <a:ext cx="8072437" cy="4843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1357290" y="571480"/>
            <a:ext cx="6143668" cy="571504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«Три царевны подземного царства »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 васнецова с семьей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31012"/>
            <a:ext cx="4243993" cy="5198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фото с внуком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961" y="1214422"/>
            <a:ext cx="3862943" cy="52149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714348" y="285728"/>
            <a:ext cx="3786214" cy="71438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С женой и детьми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857752" y="214290"/>
            <a:ext cx="3786214" cy="71438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С внуком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 роспись собор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571480"/>
            <a:ext cx="4500593" cy="3716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фото в мастерской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2571744"/>
            <a:ext cx="4071966" cy="39089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571472" y="4786322"/>
            <a:ext cx="3786214" cy="10001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Роспись Владимирского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храма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072066" y="1571612"/>
            <a:ext cx="3786214" cy="71438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В мастерской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егуроч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963613"/>
            <a:ext cx="3643313" cy="533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эскиз к снегурочке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3" y="1000125"/>
            <a:ext cx="3143250" cy="529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1000100" y="357166"/>
            <a:ext cx="3143272" cy="50006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Сказка «Снегурочка»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357818" y="285728"/>
            <a:ext cx="3143272" cy="50006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Эскиз костюма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скиз к снегурочк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1550988"/>
            <a:ext cx="3357562" cy="4449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500034" y="571480"/>
            <a:ext cx="2786082" cy="50006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Эскиз костюма </a:t>
            </a:r>
          </a:p>
        </p:txBody>
      </p:sp>
      <p:pic>
        <p:nvPicPr>
          <p:cNvPr id="4" name="Рисунок 3" descr="палаты Берендея декораци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8" y="2000250"/>
            <a:ext cx="5140325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572000" y="500042"/>
            <a:ext cx="3571900" cy="10001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Эскиз   декорации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палаты Берендея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 descr="эскиз Берендеевка декорации снегурочк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328613"/>
            <a:ext cx="593883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берендеев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25" y="2000250"/>
            <a:ext cx="6076950" cy="4592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6500826" y="714356"/>
            <a:ext cx="2000264" cy="85725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Эскиз декорации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57158" y="5429264"/>
            <a:ext cx="2071702" cy="50006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Берендеевка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гатыр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4313"/>
            <a:ext cx="4357688" cy="367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витязь на перепутье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3" y="3143250"/>
            <a:ext cx="6223000" cy="350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1000100" y="1000108"/>
            <a:ext cx="2857520" cy="50006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Богатырский скок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929454" y="4500570"/>
            <a:ext cx="1857388" cy="150019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Витязь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На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перепутье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и богатыря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85794"/>
            <a:ext cx="7715304" cy="57805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3428992" y="142852"/>
            <a:ext cx="2571768" cy="50006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«Три богатыря»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усля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14" y="571480"/>
            <a:ext cx="8061352" cy="6052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3571868" y="71438"/>
            <a:ext cx="1928826" cy="428604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«Гусляры»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121</TotalTime>
  <Words>94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Franklin Gothic Medium</vt:lpstr>
      <vt:lpstr>Franklin Gothic Book</vt:lpstr>
      <vt:lpstr>Wingdings 2</vt:lpstr>
      <vt:lpstr>Calibri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14</cp:revision>
  <dcterms:created xsi:type="dcterms:W3CDTF">2013-10-20T17:15:49Z</dcterms:created>
  <dcterms:modified xsi:type="dcterms:W3CDTF">2013-10-21T19:07:27Z</dcterms:modified>
</cp:coreProperties>
</file>