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8B1A-A1FD-4461-ACC4-8C6667FE5289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EB386-BDCC-4FAC-A52A-9610656C66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4A1B-41F5-4D83-B301-C1AF64B5D59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D338-92F8-485C-97DB-FE4AABBFDBA3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204F-9A7F-4C13-93EE-0B54B9BDEB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200" dirty="0" smtClean="0">
                <a:solidFill>
                  <a:srgbClr val="FFFF00"/>
                </a:solidFill>
              </a:rPr>
              <a:t>Муниципальное </a:t>
            </a:r>
            <a:r>
              <a:rPr lang="ru-RU" sz="1200" dirty="0" smtClean="0">
                <a:solidFill>
                  <a:srgbClr val="FFFF00"/>
                </a:solidFill>
              </a:rPr>
              <a:t>бюджетное дошкольное </a:t>
            </a:r>
            <a:r>
              <a:rPr lang="ru-RU" sz="1200" dirty="0" smtClean="0">
                <a:solidFill>
                  <a:srgbClr val="FFFF00"/>
                </a:solidFill>
              </a:rPr>
              <a:t>образовательное учреждение</a:t>
            </a:r>
            <a:br>
              <a:rPr lang="ru-RU" sz="1200" dirty="0" smtClean="0">
                <a:solidFill>
                  <a:srgbClr val="FFFF00"/>
                </a:solidFill>
              </a:rPr>
            </a:br>
            <a:r>
              <a:rPr lang="ru-RU" sz="1200" dirty="0" smtClean="0">
                <a:solidFill>
                  <a:srgbClr val="FFFF00"/>
                </a:solidFill>
              </a:rPr>
              <a:t>«Детский сад </a:t>
            </a:r>
            <a:r>
              <a:rPr lang="ru-RU" sz="1200" dirty="0" err="1" smtClean="0">
                <a:solidFill>
                  <a:srgbClr val="FFFF00"/>
                </a:solidFill>
              </a:rPr>
              <a:t>общеразвивающего</a:t>
            </a:r>
            <a:r>
              <a:rPr lang="ru-RU" sz="1200" dirty="0" smtClean="0">
                <a:solidFill>
                  <a:srgbClr val="FFFF00"/>
                </a:solidFill>
              </a:rPr>
              <a:t> вида с приоритетным</a:t>
            </a:r>
            <a:br>
              <a:rPr lang="ru-RU" sz="1200" dirty="0" smtClean="0">
                <a:solidFill>
                  <a:srgbClr val="FFFF00"/>
                </a:solidFill>
              </a:rPr>
            </a:br>
            <a:r>
              <a:rPr lang="ru-RU" sz="1200" dirty="0" smtClean="0">
                <a:solidFill>
                  <a:srgbClr val="FFFF00"/>
                </a:solidFill>
              </a:rPr>
              <a:t>осуществлением  деятельности по физическому развитию</a:t>
            </a:r>
            <a:br>
              <a:rPr lang="ru-RU" sz="1200" dirty="0" smtClean="0">
                <a:solidFill>
                  <a:srgbClr val="FFFF00"/>
                </a:solidFill>
              </a:rPr>
            </a:br>
            <a:r>
              <a:rPr lang="ru-RU" sz="1200" dirty="0" smtClean="0">
                <a:solidFill>
                  <a:srgbClr val="FFFF00"/>
                </a:solidFill>
              </a:rPr>
              <a:t>детей  № 1 «Сказка»</a:t>
            </a:r>
            <a:br>
              <a:rPr lang="ru-RU" sz="1200" dirty="0" smtClean="0">
                <a:solidFill>
                  <a:srgbClr val="FFFF00"/>
                </a:solidFill>
              </a:rPr>
            </a:br>
            <a:r>
              <a:rPr lang="ru-RU" sz="1200" dirty="0" smtClean="0">
                <a:solidFill>
                  <a:srgbClr val="FFFF00"/>
                </a:solidFill>
              </a:rPr>
              <a:t>с. Красный Яр</a:t>
            </a:r>
            <a:br>
              <a:rPr lang="ru-RU" sz="1200" dirty="0" smtClean="0">
                <a:solidFill>
                  <a:srgbClr val="FFFF00"/>
                </a:solidFill>
              </a:rPr>
            </a:br>
            <a:r>
              <a:rPr lang="ru-RU" sz="1200" dirty="0" smtClean="0">
                <a:solidFill>
                  <a:srgbClr val="FFFF00"/>
                </a:solidFill>
              </a:rPr>
              <a:t>Астраханской области</a:t>
            </a:r>
            <a:br>
              <a:rPr lang="ru-RU" sz="1200" dirty="0" smtClean="0">
                <a:solidFill>
                  <a:srgbClr val="FFFF00"/>
                </a:solidFill>
              </a:rPr>
            </a:br>
            <a:endParaRPr lang="ru-RU" sz="1200" dirty="0">
              <a:solidFill>
                <a:srgbClr val="FFFF00"/>
              </a:solidFill>
            </a:endParaRPr>
          </a:p>
        </p:txBody>
      </p:sp>
      <p:pic>
        <p:nvPicPr>
          <p:cNvPr id="2049" name="Picture 1" descr="D:\Круглова\Круглова 00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 l="16000" t="12467" r="15998"/>
          <a:stretch>
            <a:fillRect/>
          </a:stretch>
        </p:blipFill>
        <p:spPr>
          <a:xfrm>
            <a:off x="142844" y="214290"/>
            <a:ext cx="1428760" cy="1770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Текст 15"/>
          <p:cNvSpPr>
            <a:spLocks noGrp="1"/>
          </p:cNvSpPr>
          <p:nvPr>
            <p:ph type="body" sz="quarter" idx="4294967295"/>
          </p:nvPr>
        </p:nvSpPr>
        <p:spPr>
          <a:xfrm>
            <a:off x="1600200" y="2428875"/>
            <a:ext cx="7543800" cy="121443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dirty="0" smtClean="0"/>
              <a:t>Проект</a:t>
            </a:r>
          </a:p>
          <a:p>
            <a:pPr algn="ctr">
              <a:buNone/>
            </a:pPr>
            <a:r>
              <a:rPr lang="ru-RU" sz="3600" dirty="0" smtClean="0"/>
              <a:t>«К космическим далям – вперёд!»</a:t>
            </a:r>
            <a:endParaRPr lang="ru-RU" sz="3600" dirty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4294967295"/>
          </p:nvPr>
        </p:nvSpPr>
        <p:spPr>
          <a:xfrm>
            <a:off x="2714625" y="5357813"/>
            <a:ext cx="6429375" cy="1357312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                                                                            Составитель: Круглова Л.А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Срок реализации:   март- апрель 2011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4077072"/>
            <a:ext cx="3857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 часть</a:t>
            </a:r>
          </a:p>
          <a:p>
            <a:r>
              <a:rPr lang="ru-RU" b="1" dirty="0" smtClean="0"/>
              <a:t>Возрастная  </a:t>
            </a:r>
            <a:r>
              <a:rPr lang="ru-RU" b="1" dirty="0" err="1" smtClean="0"/>
              <a:t>адресованность</a:t>
            </a:r>
            <a:r>
              <a:rPr lang="ru-RU" dirty="0" smtClean="0"/>
              <a:t>: старший дошкольный возраст.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body" idx="1"/>
          </p:nvPr>
        </p:nvSpPr>
        <p:spPr>
          <a:xfrm rot="21415673">
            <a:off x="357158" y="1571612"/>
            <a:ext cx="4972056" cy="44005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</a:t>
            </a:r>
            <a:r>
              <a:rPr lang="ru-RU" sz="2400" dirty="0" smtClean="0"/>
              <a:t>Россия отмечает День космонавтики - 12 апреля 1961 года. Именно в этот день был начат отсчет космической эры человечества - на корабле "Восток" стартовал первопроходец Вселенной Юрий Гагарин. Первому космонавту планеты было присвоено звание Героя Советского Союза, а день его полета стал национальным праздником - Днем космонавтики, начиная с 12 апреля 1962 года.</a:t>
            </a:r>
            <a:r>
              <a:rPr lang="ru-RU" sz="2000" dirty="0" smtClean="0"/>
              <a:t> </a:t>
            </a:r>
            <a:endParaRPr lang="ru-RU" sz="18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4827">
            <a:off x="5500694" y="2071678"/>
            <a:ext cx="3286148" cy="38587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857224" y="428604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 апреля –  День   космонавтики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ru-RU" dirty="0" smtClean="0"/>
              <a:t>Ценностный уровень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1571612"/>
            <a:ext cx="457203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Цель: </a:t>
            </a:r>
          </a:p>
          <a:p>
            <a:pPr>
              <a:buNone/>
            </a:pPr>
            <a:r>
              <a:rPr lang="ru-RU" sz="1600" b="1" dirty="0" smtClean="0"/>
              <a:t> </a:t>
            </a:r>
            <a:r>
              <a:rPr lang="ru-RU" sz="2000" b="1" dirty="0" smtClean="0"/>
              <a:t>     </a:t>
            </a:r>
            <a:r>
              <a:rPr lang="ru-RU" sz="2000" i="1" dirty="0" smtClean="0"/>
              <a:t>Познакомить детей с космосом как неизведанным объектом, который предстоит изучать многим поколениям россиян.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>
                <a:solidFill>
                  <a:srgbClr val="FFFF00"/>
                </a:solidFill>
              </a:rPr>
              <a:t> </a:t>
            </a:r>
            <a:r>
              <a:rPr lang="ru-RU" sz="2800" b="1" i="1" dirty="0" smtClean="0">
                <a:solidFill>
                  <a:srgbClr val="FFFF00"/>
                </a:solidFill>
              </a:rPr>
              <a:t>Оценка ситуации:</a:t>
            </a:r>
          </a:p>
          <a:p>
            <a:pPr>
              <a:buNone/>
            </a:pPr>
            <a:r>
              <a:rPr lang="ru-RU" sz="2000" i="1" dirty="0" smtClean="0"/>
              <a:t>+ интерес педагогов, детей, родителей</a:t>
            </a:r>
          </a:p>
          <a:p>
            <a:pPr>
              <a:buFontTx/>
              <a:buChar char="-"/>
            </a:pPr>
            <a:r>
              <a:rPr lang="ru-RU" sz="2000" i="1" dirty="0" smtClean="0"/>
              <a:t>недостаточное знание детей о космосе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</a:rPr>
              <a:t>Проблема:</a:t>
            </a:r>
          </a:p>
          <a:p>
            <a:pPr>
              <a:buNone/>
            </a:pPr>
            <a:r>
              <a:rPr lang="ru-RU" sz="2000" dirty="0" smtClean="0"/>
              <a:t>Отсутствие систематизированного материала о космосе как источнике изучения.</a:t>
            </a:r>
            <a:r>
              <a:rPr lang="ru-RU" sz="2000" b="1" dirty="0" smtClean="0"/>
              <a:t> </a:t>
            </a:r>
            <a:endParaRPr lang="ru-RU" sz="2000" dirty="0" smtClean="0"/>
          </a:p>
          <a:p>
            <a:pPr lvl="0"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ru-RU" dirty="0" smtClean="0"/>
              <a:t>Творческий уровень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736"/>
            <a:ext cx="8715436" cy="421006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Задачи: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-собрать и систематизировать материал о космосе и представить его на выставке в форме видеоматериалов, фотоальбома, совместных рисунков детей и родителей, методических рекомендаций, пособий, презентаций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Расширить знания детей о космосе как объекте исследований для человечества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Продолжить работу по обогащению словаря по теме «Космос»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-- создать условия для изучения и получения знаний о космосе (макеты, выставки, фотографии, игры)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- воспитывать положительное отношение и желание узнавать новое о других планетах, космосе , интерес к экспериментированию.</a:t>
            </a:r>
          </a:p>
          <a:p>
            <a:endParaRPr lang="ru-RU" sz="2000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 этап – подготовительный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82773"/>
          <a:ext cx="9144000" cy="6103835"/>
        </p:xfrm>
        <a:graphic>
          <a:graphicData uri="http://schemas.openxmlformats.org/drawingml/2006/table">
            <a:tbl>
              <a:tblPr/>
              <a:tblGrid>
                <a:gridCol w="142844"/>
                <a:gridCol w="2827606"/>
                <a:gridCol w="6173550"/>
              </a:tblGrid>
              <a:tr h="232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Виды деятельности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Методы и формы работы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Обсуждение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идеи проекта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педагогическим персоналом сотрудников.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Теоретическая подготовка педагогов к выполнению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проектов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март)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Консультация старшего воспитателя для педагогов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Подбор литературы познавательного, научного характера о космосе.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Изготовление макета космодрома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Изготовление макета «Наш планетарий»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Подготовка презентации на тему «12 апреля День авиации и космонавтики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Разработка</a:t>
                      </a:r>
                      <a:r>
                        <a:rPr lang="ru-RU" sz="1200" baseline="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перспективного плана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Ознакомление с проектом родителей, сотрудников детского сада.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Налаживание сотрудничества с сотрудниками центральной детской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библиотеки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март)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Родительское собрание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Консультации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Встречи за круглым столом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Подготовка детей к выполнению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проекта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март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Получаем посылку от Звездочёта с книгами о космосе, открытками, фотографиями, </a:t>
                      </a:r>
                      <a:r>
                        <a:rPr lang="ru-RU" sz="1200" dirty="0" err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отрисовками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о космосе.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-Отбор команды для изучения космоса и вне земных цивилизаций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Познакомиться с миром космоса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создание макета Космодрома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создание поисковой группы «Мы  будущие космонавты» (для совместной работы в библиотеке)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Результаты: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1)Открытое 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занятие межрегионального уровня на тему :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«К космическим далям – вперёд!»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2)Методическое районное объединение для воспитателей старших возрастных групп, открытый показ занятия на тему : «Мы дети планеты Земля»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3) Экскурсия в Центральную Детскую Библиотеку, совместное проведение занятия с использованием инновационных технологий на тему: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«Первый в космосе»</a:t>
                      </a:r>
                    </a:p>
                  </a:txBody>
                  <a:tcPr marL="42294" marR="42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28669"/>
          </a:xfrm>
        </p:spPr>
        <p:txBody>
          <a:bodyPr/>
          <a:lstStyle/>
          <a:p>
            <a:r>
              <a:rPr lang="ru-RU" dirty="0" smtClean="0"/>
              <a:t>2 этап - основной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28670"/>
          <a:ext cx="9144000" cy="5816242"/>
        </p:xfrm>
        <a:graphic>
          <a:graphicData uri="http://schemas.openxmlformats.org/drawingml/2006/table">
            <a:tbl>
              <a:tblPr/>
              <a:tblGrid>
                <a:gridCol w="407492"/>
                <a:gridCol w="2753165"/>
                <a:gridCol w="5983343"/>
              </a:tblGrid>
              <a:tr h="288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Работа  с детьми.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Познакомить  детей с космосом. Для чего человек покоряет изучает космос </a:t>
                      </a: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Экскурсия в мини- музей космонавтики,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Посещение РКДЦ «Мир»: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-знакомство  с космонавтами СССР, России.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-Просмотр мультфильмов о космосе, первом полёте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«Белка и стрелка», «Космическая Одиссея»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-Просмотр документального фильма (кинохроника) «Покорители небес»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-Циклы занятий по познавательному развитию: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«К космическим далям вперёд!»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«В музее космонавтики»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«Покорители небес…»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«Неопознанная вселенная»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Беседы о космосе, космонавтах, жизни и существовании растений  условиях невесомости (проведение опытов)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-Ознакомление с условиями жизни и работы на космических станциях, ракетах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-Показ занятия по физической культуре «Подготовка к полётам»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-Просмотр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мультимедийных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презентаций : «Первый отряд космонавтов»(в  детской библиотеке),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Животные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 космосе», «Женщины космонавты».</a:t>
                      </a: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Работа по созданию условий для изучения космоса, получения знаний о космосе, космонавтах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Использование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игровых инновационных технологий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создание творческой группы по изучению космоса «Юные космонавты»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-обустройство мини-музея «Неизведанный космос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» (побуждать детей пополнять музей фотографиями,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поделками , рисунками…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-Чтение познавательной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-Придумывание символики к Дню космонавтики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Речевые игры: «Доскажи словечко», «Разгадай ребус», «Подбери определение», «Придумай рассказ»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Психологические игры: «Космос – это..», «Ракета», «Космическое путешествие», «Мир космоса»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Рисование: «Мои впечатления о космосе», «Костюм космонавта», «Космические фантазии»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Подвижные игры : «Марсиане» «Космодром», «Подготовка к полётам»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Сюжетно- ролевые: «Космонавты», «Космическое путешествие». «Ракета»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Пальчиковые игры :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«Космодром», «Лунатики», «Парад планет»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1" y="642918"/>
          <a:ext cx="8643999" cy="5931110"/>
        </p:xfrm>
        <a:graphic>
          <a:graphicData uri="http://schemas.openxmlformats.org/drawingml/2006/table">
            <a:tbl>
              <a:tblPr/>
              <a:tblGrid>
                <a:gridCol w="363194"/>
                <a:gridCol w="2622736"/>
                <a:gridCol w="5658069"/>
              </a:tblGrid>
              <a:tr h="1152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Экскурсии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Экскурсия в мини- музей космонавтики,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Экскурсия в Детскую библиотеку  презентация:«Первый в космосе»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- участие в  районном конкурсе в номинации Первые шаги танец «Маленькие </a:t>
                      </a:r>
                      <a:r>
                        <a:rPr lang="ru-RU" sz="14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Барбарики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» (Диплом 1 степени)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Зарисовки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впечатлений после занятий, экскурсий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Исследовательская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Музыкальная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Фиксирование результатов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Совместные рисунки, фотовыставки, поделки, оригами, рисунки в технике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гратажж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 опыт с растениями (рост растений в подвесном  состоянии, замкнутом пространстве)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рост растений в воде (Невесомость)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-наблюдения: «Всё живое тянется к свету (солнцу)»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«Отсутствие равновесия», «Водная релаксация»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«Музыкальные космические фантазии», «День авиации и космонавтики»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Зарисовка результатов опытов, ведение картотеки «Новинки из космоса», оформление альбома « 12 апреля – День космонавтики,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 год –Год  космонавтики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5"/>
          </a:xfrm>
        </p:spPr>
        <p:txBody>
          <a:bodyPr/>
          <a:lstStyle/>
          <a:p>
            <a:r>
              <a:rPr lang="ru-RU" dirty="0" smtClean="0"/>
              <a:t>3 этап – заключительный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7558118" cy="52864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97000"/>
          <a:ext cx="8501122" cy="48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408"/>
                <a:gridCol w="1987281"/>
                <a:gridCol w="2815315"/>
                <a:gridCol w="1197894"/>
                <a:gridCol w="1700224"/>
              </a:tblGrid>
              <a:tr h="65852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и формы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 выполнения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ответсвенный</a:t>
                      </a:r>
                      <a:endParaRPr lang="ru-RU" sz="1400" dirty="0"/>
                    </a:p>
                  </a:txBody>
                  <a:tcPr/>
                </a:tc>
              </a:tr>
              <a:tr h="415956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 знаний и навыков поведения,  полученных в ходе выполнения проекта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Отчёт о выполнении</a:t>
                      </a:r>
                      <a:r>
                        <a:rPr lang="ru-RU" sz="1400" baseline="0" dirty="0" smtClean="0"/>
                        <a:t> и результатах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Беседы с детьми о результатах работы за время осуществления</a:t>
                      </a:r>
                      <a:r>
                        <a:rPr lang="ru-RU" sz="1400" baseline="0" dirty="0" smtClean="0"/>
                        <a:t> проекта.</a:t>
                      </a:r>
                    </a:p>
                    <a:p>
                      <a:r>
                        <a:rPr lang="ru-RU" sz="1400" baseline="0" dirty="0" smtClean="0"/>
                        <a:t>-Рассматривание фотоальбома «2011- Год космонавтики»</a:t>
                      </a:r>
                    </a:p>
                    <a:p>
                      <a:r>
                        <a:rPr lang="ru-RU" sz="1400" baseline="0" dirty="0" smtClean="0"/>
                        <a:t>-Составление картотеки игр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Выставка детских рисунков в детском саду, детской библиотеке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ru-RU" sz="14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Открытое занятие с использованием информационных технологий в образовательном процессе на тему «К космическим далям – вперёд!» (межрегиональный уровень)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-Вручение детям свидетельства «Юный космонавт»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/>
                        <a:t>30</a:t>
                      </a:r>
                      <a:r>
                        <a:rPr lang="ru-RU" sz="1400" baseline="0" dirty="0" smtClean="0"/>
                        <a:t> марта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Воспитатель,</a:t>
                      </a:r>
                    </a:p>
                    <a:p>
                      <a:r>
                        <a:rPr lang="ru-RU" sz="1400" dirty="0" smtClean="0"/>
                        <a:t>музыкальный руководитель,</a:t>
                      </a:r>
                    </a:p>
                    <a:p>
                      <a:r>
                        <a:rPr lang="ru-RU" sz="1400" dirty="0" smtClean="0"/>
                        <a:t>специалист по </a:t>
                      </a:r>
                      <a:r>
                        <a:rPr lang="ru-RU" sz="1400" dirty="0" err="1" smtClean="0"/>
                        <a:t>изодеятельности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officeimg.vo.msecnd.net/ru-ru/templates/TR102498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83"/>
            <a:ext cx="9144000" cy="6849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915176" cy="4281502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Освоение понятия – космос, желание познавать новое неопознанное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-Осознание пользы изучения космоса с научной точки зрения, получение достоверной информации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-формирование активного желания принимать участие в экспериментах, опытах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-сплочение коллектива детей, родителей в ходе совместной работы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Создание условий для получения знаний о космосе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FF00"/>
                </a:solidFill>
              </a:rPr>
              <a:t>Создание методической базы для организации работы по теме : «Космос»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-конечная звезда 8"/>
          <p:cNvSpPr/>
          <p:nvPr/>
        </p:nvSpPr>
        <p:spPr>
          <a:xfrm>
            <a:off x="3143240" y="357166"/>
            <a:ext cx="2857488" cy="2357454"/>
          </a:xfrm>
          <a:prstGeom prst="star7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Музыкальное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0" y="2714620"/>
            <a:ext cx="2357422" cy="2071702"/>
          </a:xfrm>
          <a:prstGeom prst="star7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Познавательное развитие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7786710" y="5643578"/>
            <a:ext cx="914400" cy="914400"/>
          </a:xfrm>
          <a:prstGeom prst="star7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2714612" y="2357430"/>
            <a:ext cx="1071538" cy="914400"/>
          </a:xfrm>
          <a:prstGeom prst="star7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6286512" y="1000108"/>
            <a:ext cx="2643206" cy="2486036"/>
          </a:xfrm>
          <a:prstGeom prst="star6">
            <a:avLst/>
          </a:prstGeom>
          <a:solidFill>
            <a:schemeClr val="tx2">
              <a:lumMod val="5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Художественно-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эстетическое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>
            <a:off x="0" y="4643446"/>
            <a:ext cx="2214546" cy="2000264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Развитие речи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0" y="500042"/>
            <a:ext cx="3000364" cy="2786082"/>
          </a:xfrm>
          <a:prstGeom prst="star7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Физическое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развитие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" name="Лента лицом вверх 16"/>
          <p:cNvSpPr/>
          <p:nvPr/>
        </p:nvSpPr>
        <p:spPr>
          <a:xfrm>
            <a:off x="2071670" y="3357562"/>
            <a:ext cx="5857916" cy="3143272"/>
          </a:xfrm>
          <a:prstGeom prst="ribbon2">
            <a:avLst/>
          </a:prstGeom>
          <a:solidFill>
            <a:srgbClr val="FFFF00"/>
          </a:solidFill>
          <a:ln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latin typeface="Tahoma" pitchFamily="34" charset="0"/>
              </a:rPr>
              <a:t>Основные направления работы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00FF"/>
                </a:solidFill>
                <a:latin typeface="Tahoma" pitchFamily="34" charset="0"/>
              </a:rPr>
              <a:t> над проектом: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7030A0"/>
                </a:solidFill>
                <a:latin typeface="Tahoma" pitchFamily="34" charset="0"/>
              </a:rPr>
              <a:t>«К космическим далям – вперёд!»</a:t>
            </a:r>
            <a:endParaRPr lang="ru-RU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0" y="428604"/>
            <a:ext cx="3000364" cy="2786082"/>
          </a:xfrm>
          <a:prstGeom prst="star7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Физическое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развитие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1062</Words>
  <Application>Microsoft Office PowerPoint</Application>
  <PresentationFormat>Экран (4:3)</PresentationFormat>
  <Paragraphs>209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бюджетное дошкольное образовательное учреждение «Детский сад общеразвивающего вида с приоритетным осуществлением  деятельности по физическому развитию детей  № 1 «Сказка» с. Красный Яр Астраханской области </vt:lpstr>
      <vt:lpstr>Ценностный уровень</vt:lpstr>
      <vt:lpstr>Творческий уровень</vt:lpstr>
      <vt:lpstr>1 этап – подготовительный </vt:lpstr>
      <vt:lpstr>2 этап - основной</vt:lpstr>
      <vt:lpstr>Слайд 6</vt:lpstr>
      <vt:lpstr>3 этап – заключительный</vt:lpstr>
      <vt:lpstr>Ожидаемый результат</vt:lpstr>
      <vt:lpstr>Слайд 9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общеразвивающего вида с приоритетным осуществлением  деятельности по физическому развитию детей  № 1 «Сказка» с. Красный Яр Астраханской области </dc:title>
  <dc:creator>рим</dc:creator>
  <cp:lastModifiedBy>рим</cp:lastModifiedBy>
  <cp:revision>1</cp:revision>
  <dcterms:created xsi:type="dcterms:W3CDTF">2012-10-19T15:57:09Z</dcterms:created>
  <dcterms:modified xsi:type="dcterms:W3CDTF">2012-10-19T16:03:55Z</dcterms:modified>
</cp:coreProperties>
</file>