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6" r:id="rId2"/>
    <p:sldId id="270" r:id="rId3"/>
    <p:sldId id="257" r:id="rId4"/>
    <p:sldId id="271" r:id="rId5"/>
    <p:sldId id="258" r:id="rId6"/>
    <p:sldId id="272" r:id="rId7"/>
    <p:sldId id="259" r:id="rId8"/>
    <p:sldId id="273" r:id="rId9"/>
    <p:sldId id="260" r:id="rId10"/>
    <p:sldId id="274" r:id="rId11"/>
    <p:sldId id="261" r:id="rId12"/>
    <p:sldId id="275" r:id="rId13"/>
    <p:sldId id="262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73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notesViewPr>
    <p:cSldViewPr>
      <p:cViewPr varScale="1">
        <p:scale>
          <a:sx n="39" d="100"/>
          <a:sy n="39" d="100"/>
        </p:scale>
        <p:origin x="-219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65F16-E778-4122-95CD-C3025BA8354B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430D8-5B41-4C15-B4BA-BB3C22AF6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430D8-5B41-4C15-B4BA-BB3C22AF6F0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430D8-5B41-4C15-B4BA-BB3C22AF6F0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FF6D-1470-45EC-88E6-04AD0453A693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5C2092-9549-476B-9F62-40558B594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FF6D-1470-45EC-88E6-04AD0453A693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2092-9549-476B-9F62-40558B594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FF6D-1470-45EC-88E6-04AD0453A693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2092-9549-476B-9F62-40558B594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FF6D-1470-45EC-88E6-04AD0453A693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5C2092-9549-476B-9F62-40558B594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FF6D-1470-45EC-88E6-04AD0453A693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2092-9549-476B-9F62-40558B594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FF6D-1470-45EC-88E6-04AD0453A693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2092-9549-476B-9F62-40558B594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FF6D-1470-45EC-88E6-04AD0453A693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5C2092-9549-476B-9F62-40558B594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FF6D-1470-45EC-88E6-04AD0453A693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2092-9549-476B-9F62-40558B594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FF6D-1470-45EC-88E6-04AD0453A693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2092-9549-476B-9F62-40558B594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FF6D-1470-45EC-88E6-04AD0453A693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2092-9549-476B-9F62-40558B594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FF6D-1470-45EC-88E6-04AD0453A693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2092-9549-476B-9F62-40558B594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9AFF6D-1470-45EC-88E6-04AD0453A693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5C2092-9549-476B-9F62-40558B594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imgurl=http://fantaghiro.by.ru/left.jpg&amp;pageurl=http://www.clubhiromant.ru/e107_plugins/forum/forum_viewtopic.php?6230&amp;id=38192509&amp;iid=7&amp;imgwidth=2000&amp;imgheight=1333&amp;imgsize=504030&amp;images_links=b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6" Type="http://schemas.openxmlformats.org/officeDocument/2006/relationships/image" Target="../media/image9.gif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686800" cy="34290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ЗАНЯТИЕ В СРЕДНЕЙ ГРУППЕ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«ОРГАНЫ ЧУВСТВ»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Без имени-3.ps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928670"/>
            <a:ext cx="4495800" cy="5619750"/>
          </a:xfrm>
          <a:prstGeom prst="rect">
            <a:avLst/>
          </a:prstGeom>
          <a:noFill/>
        </p:spPr>
      </p:pic>
      <p:pic>
        <p:nvPicPr>
          <p:cNvPr id="11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85728"/>
            <a:ext cx="647700" cy="466725"/>
          </a:xfrm>
          <a:prstGeom prst="rect">
            <a:avLst/>
          </a:prstGeom>
          <a:noFill/>
        </p:spPr>
      </p:pic>
      <p:pic>
        <p:nvPicPr>
          <p:cNvPr id="12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85728"/>
            <a:ext cx="647700" cy="466725"/>
          </a:xfrm>
          <a:prstGeom prst="rect">
            <a:avLst/>
          </a:prstGeom>
          <a:noFill/>
        </p:spPr>
      </p:pic>
      <p:pic>
        <p:nvPicPr>
          <p:cNvPr id="13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85728"/>
            <a:ext cx="647700" cy="466725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01090" y="5429264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0109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работа\ПЛАНЫ СТАРШАЯ ГРУППА\ВАЛЕОЛОГИЯ И САМОБРАЗ\ВАЛЕОЛОГИЯ\Lengu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14686"/>
            <a:ext cx="44291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tongue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07196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Без имени-3.ps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000108"/>
            <a:ext cx="4495800" cy="5619750"/>
          </a:xfrm>
          <a:prstGeom prst="rect">
            <a:avLst/>
          </a:prstGeom>
          <a:noFill/>
        </p:spPr>
      </p:pic>
      <p:pic>
        <p:nvPicPr>
          <p:cNvPr id="8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85728"/>
            <a:ext cx="647700" cy="466725"/>
          </a:xfrm>
          <a:prstGeom prst="rect">
            <a:avLst/>
          </a:prstGeom>
          <a:noFill/>
        </p:spPr>
      </p:pic>
      <p:pic>
        <p:nvPicPr>
          <p:cNvPr id="10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85728"/>
            <a:ext cx="647700" cy="466725"/>
          </a:xfrm>
          <a:prstGeom prst="rect">
            <a:avLst/>
          </a:prstGeom>
          <a:noFill/>
        </p:spPr>
      </p:pic>
      <p:pic>
        <p:nvPicPr>
          <p:cNvPr id="11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57166"/>
            <a:ext cx="647700" cy="466725"/>
          </a:xfrm>
          <a:prstGeom prst="rect">
            <a:avLst/>
          </a:prstGeom>
          <a:noFill/>
        </p:spPr>
      </p:pic>
      <p:pic>
        <p:nvPicPr>
          <p:cNvPr id="12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57166"/>
            <a:ext cx="647700" cy="466725"/>
          </a:xfrm>
          <a:prstGeom prst="rect">
            <a:avLst/>
          </a:prstGeom>
          <a:noFill/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72528" y="5500702"/>
            <a:ext cx="304800" cy="3048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7252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\ПЛАНЫ СТАРШАЯ ГРУППА\ВАЛЕОЛОГИЯ И САМОБРАЗ\ВАЛЕОЛОГИЯ\EL CUERPO HUMANO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71612"/>
            <a:ext cx="4429155" cy="495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5" descr="i?id=38192509&amp;tov=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07259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Без имени-3.ps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928670"/>
            <a:ext cx="4495800" cy="5619750"/>
          </a:xfrm>
          <a:prstGeom prst="rect">
            <a:avLst/>
          </a:prstGeom>
          <a:noFill/>
        </p:spPr>
      </p:pic>
      <p:pic>
        <p:nvPicPr>
          <p:cNvPr id="7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85728"/>
            <a:ext cx="647700" cy="466725"/>
          </a:xfrm>
          <a:prstGeom prst="rect">
            <a:avLst/>
          </a:prstGeom>
          <a:noFill/>
        </p:spPr>
      </p:pic>
      <p:pic>
        <p:nvPicPr>
          <p:cNvPr id="8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14290"/>
            <a:ext cx="647700" cy="466725"/>
          </a:xfrm>
          <a:prstGeom prst="rect">
            <a:avLst/>
          </a:prstGeom>
          <a:noFill/>
        </p:spPr>
      </p:pic>
      <p:pic>
        <p:nvPicPr>
          <p:cNvPr id="9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14290"/>
            <a:ext cx="647700" cy="466725"/>
          </a:xfrm>
          <a:prstGeom prst="rect">
            <a:avLst/>
          </a:prstGeom>
          <a:noFill/>
        </p:spPr>
      </p:pic>
      <p:pic>
        <p:nvPicPr>
          <p:cNvPr id="10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14290"/>
            <a:ext cx="647700" cy="466725"/>
          </a:xfrm>
          <a:prstGeom prst="rect">
            <a:avLst/>
          </a:prstGeom>
          <a:noFill/>
        </p:spPr>
      </p:pic>
      <p:pic>
        <p:nvPicPr>
          <p:cNvPr id="11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85728"/>
            <a:ext cx="647700" cy="466725"/>
          </a:xfrm>
          <a:prstGeom prst="rect">
            <a:avLst/>
          </a:prstGeom>
          <a:noFill/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358214" y="5357826"/>
            <a:ext cx="304800" cy="3048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Без имени-3.ps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71480"/>
            <a:ext cx="4495800" cy="561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Без имени-3.ps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71480"/>
            <a:ext cx="4495800" cy="5619750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работа\Скульптура, Архитектура\ARE030_UH.jpg"/>
          <p:cNvPicPr/>
          <p:nvPr/>
        </p:nvPicPr>
        <p:blipFill>
          <a:blip r:embed="rId2"/>
          <a:srcRect t="36058" r="19829" b="10337"/>
          <a:stretch>
            <a:fillRect/>
          </a:stretch>
        </p:blipFill>
        <p:spPr bwMode="auto">
          <a:xfrm>
            <a:off x="214282" y="357166"/>
            <a:ext cx="87154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Без имени-3.ps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71480"/>
            <a:ext cx="4495800" cy="5619750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57252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ПЛАНЫ СТАРШАЯ ГРУППА\ВАЛЕОЛОГИЯ И САМОБРАЗ\ВАЛЕОЛОГИЯ\EL CUERPO HUMANO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00108"/>
            <a:ext cx="3929090" cy="5459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214710" cy="332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Admin\Рабочий стол\Без имени-3.ps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785794"/>
            <a:ext cx="4495800" cy="5619750"/>
          </a:xfrm>
          <a:prstGeom prst="rect">
            <a:avLst/>
          </a:prstGeom>
          <a:noFill/>
        </p:spPr>
      </p:pic>
      <p:pic>
        <p:nvPicPr>
          <p:cNvPr id="10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85728"/>
            <a:ext cx="647700" cy="466725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01090" y="5500702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ПЛАНЫ СТАРШАЯ ГРУППА\ВАЛЕОЛОГИЯ И САМОБРАЗ\ВАЛЕОЛОГИЯ\EL CUERPO HUMANO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00108"/>
            <a:ext cx="3800491" cy="5587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5de00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033897" cy="3238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Без имени-3.ps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928670"/>
            <a:ext cx="4495800" cy="5619750"/>
          </a:xfrm>
          <a:prstGeom prst="rect">
            <a:avLst/>
          </a:prstGeom>
          <a:noFill/>
        </p:spPr>
      </p:pic>
      <p:pic>
        <p:nvPicPr>
          <p:cNvPr id="9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57166"/>
            <a:ext cx="647700" cy="466725"/>
          </a:xfrm>
          <a:prstGeom prst="rect">
            <a:avLst/>
          </a:prstGeom>
          <a:noFill/>
        </p:spPr>
      </p:pic>
      <p:pic>
        <p:nvPicPr>
          <p:cNvPr id="10" name="Picture 5" descr="C:\Documents and Settings\Admin\Рабочий стол\Без имени-2.ps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28604"/>
            <a:ext cx="647700" cy="466725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72528" y="5429264"/>
            <a:ext cx="304800" cy="3048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7252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ПЛАНЫ СТАРШАЯ ГРУППА\ВАЛЕОЛОГИЯ И САМОБРАЗ\ВАЛЕОЛОГИЯ\EL CUERPO HUMANO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928934"/>
            <a:ext cx="5876951" cy="345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MPj04096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3603622" cy="240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</TotalTime>
  <Words>6</Words>
  <Application>Microsoft Office PowerPoint</Application>
  <PresentationFormat>Экран (4:3)</PresentationFormat>
  <Paragraphs>3</Paragraphs>
  <Slides>15</Slides>
  <Notes>2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ЗАНЯТИЕ В СРЕДНЕЙ ГРУППЕ  «ОРГАНЫ ЧУВСТВ»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Lebedeva</dc:creator>
  <cp:lastModifiedBy>Lebedeva</cp:lastModifiedBy>
  <cp:revision>36</cp:revision>
  <dcterms:created xsi:type="dcterms:W3CDTF">2002-01-01T04:24:20Z</dcterms:created>
  <dcterms:modified xsi:type="dcterms:W3CDTF">2010-11-14T15:33:17Z</dcterms:modified>
</cp:coreProperties>
</file>