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3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3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7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7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1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4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1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7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4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5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13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16835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Логопедический кабинет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№65 г. Белгород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№65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Растворцева Е.Ю.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975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1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Рабочая зона логопеда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Представлена рабочим столом и папками с документацией (нормативно-правовая база, личные дела, диагностика, паспорт кабинета и т.д.)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60438"/>
            <a:ext cx="8229600" cy="3705275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Рисунок 5" descr="F:\фото кабинет\IMG_71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0" y="2492896"/>
            <a:ext cx="423275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фото кабинет\IMG_71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176464" cy="283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7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Зона методического сопровождения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зоне методического сопровождения находятся справочная литература по логопедии, методическая литература по коррекции звукопроизношения, по преодолению ОНР, периодические издания.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F:\фото кабинет\IMG_719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05678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Консультативно-просветительская зона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Представлена в раздевалке группы №7 и на сайте МБДОУ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F:\фото кабинет\IMG_719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989138"/>
            <a:ext cx="6480720" cy="413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Зона диагностики и индивидуальной работы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Представлена зеркалом с ширмой, лампой дневного света. На столе располагаются логопедические зонды. Материалы для постановки и автоматизации звуков расположены в специальном месте, что позволяет рационально использовать пространство кабинета.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F:\фото кабинет\IMG_72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5038"/>
            <a:ext cx="6480719" cy="392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3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Учебная зона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:\фото кабинет\IMG_72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40871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</TotalTime>
  <Words>24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Логопедический кабинет  МБДОУ №65 г. Белгород</vt:lpstr>
      <vt:lpstr>                                    Рабочая зона логопеда  Представлена рабочим столом и папками с документацией (нормативно-правовая база, личные дела, диагностика, паспорт кабинета и т.д.)    </vt:lpstr>
      <vt:lpstr>                 Зона методического сопровождения  В зоне методического сопровождения находятся справочная литература по логопедии, методическая литература по коррекции звукопроизношения, по преодолению ОНР, периодические издания.</vt:lpstr>
      <vt:lpstr>   Консультативно-просветительская зона Представлена в раздевалке группы №7 и на сайте МБДОУ</vt:lpstr>
      <vt:lpstr>       Зона диагностики и индивидуальной работы  Представлена зеркалом с ширмой, лампой дневного света. На столе располагаются логопедические зонды. Материалы для постановки и автоматизации звуков расположены в специальном месте, что позволяет рационально использовать пространство кабинета.</vt:lpstr>
      <vt:lpstr>Учебная зона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кабинет  МБДОУ №65 г. Белгород</dc:title>
  <cp:lastModifiedBy>Admin</cp:lastModifiedBy>
  <cp:revision>14</cp:revision>
  <dcterms:modified xsi:type="dcterms:W3CDTF">2013-10-06T05:06:34Z</dcterms:modified>
</cp:coreProperties>
</file>