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5" r:id="rId2"/>
    <p:sldId id="272" r:id="rId3"/>
    <p:sldId id="267" r:id="rId4"/>
    <p:sldId id="257" r:id="rId5"/>
    <p:sldId id="258" r:id="rId6"/>
    <p:sldId id="259" r:id="rId7"/>
    <p:sldId id="263" r:id="rId8"/>
    <p:sldId id="262" r:id="rId9"/>
    <p:sldId id="261" r:id="rId10"/>
    <p:sldId id="260" r:id="rId11"/>
    <p:sldId id="264" r:id="rId12"/>
    <p:sldId id="268" r:id="rId13"/>
    <p:sldId id="269" r:id="rId14"/>
    <p:sldId id="266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660"/>
  </p:normalViewPr>
  <p:slideViewPr>
    <p:cSldViewPr>
      <p:cViewPr varScale="1">
        <p:scale>
          <a:sx n="65" d="100"/>
          <a:sy n="65" d="100"/>
        </p:scale>
        <p:origin x="-12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A9C1C6-FD72-42AD-AAEC-1308A5069687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DE3B18-8E77-4B0A-B737-BA4CAA543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C1C6-FD72-42AD-AAEC-1308A5069687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3B18-8E77-4B0A-B737-BA4CAA543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C1C6-FD72-42AD-AAEC-1308A5069687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3B18-8E77-4B0A-B737-BA4CAA543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A9C1C6-FD72-42AD-AAEC-1308A5069687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DE3B18-8E77-4B0A-B737-BA4CAA5434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A9C1C6-FD72-42AD-AAEC-1308A5069687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DE3B18-8E77-4B0A-B737-BA4CAA543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C1C6-FD72-42AD-AAEC-1308A5069687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3B18-8E77-4B0A-B737-BA4CAA5434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C1C6-FD72-42AD-AAEC-1308A5069687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3B18-8E77-4B0A-B737-BA4CAA5434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A9C1C6-FD72-42AD-AAEC-1308A5069687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DE3B18-8E77-4B0A-B737-BA4CAA5434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C1C6-FD72-42AD-AAEC-1308A5069687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3B18-8E77-4B0A-B737-BA4CAA543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A9C1C6-FD72-42AD-AAEC-1308A5069687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DE3B18-8E77-4B0A-B737-BA4CAA5434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A9C1C6-FD72-42AD-AAEC-1308A5069687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DE3B18-8E77-4B0A-B737-BA4CAA5434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A9C1C6-FD72-42AD-AAEC-1308A5069687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DE3B18-8E77-4B0A-B737-BA4CAA543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-396552" y="116632"/>
            <a:ext cx="9684568" cy="6552728"/>
          </a:xfrm>
        </p:spPr>
        <p:txBody>
          <a:bodyPr>
            <a:normAutofit/>
          </a:bodyPr>
          <a:lstStyle/>
          <a:p>
            <a:pPr algn="ctr"/>
            <a:r>
              <a:rPr lang="ru-RU" smtClean="0"/>
              <a:t>МОЙ </a:t>
            </a:r>
            <a:r>
              <a:rPr lang="ru-RU" dirty="0" smtClean="0"/>
              <a:t>РОДНОЙ </a:t>
            </a:r>
            <a:r>
              <a:rPr lang="ru-RU" smtClean="0"/>
              <a:t>ГОРОД </a:t>
            </a:r>
            <a:r>
              <a:rPr lang="ru-RU" smtClean="0"/>
              <a:t>МОНИНО</a:t>
            </a:r>
            <a:br>
              <a:rPr lang="ru-RU" smtClean="0"/>
            </a:br>
            <a:r>
              <a:rPr lang="ru-RU"/>
              <a:t/>
            </a:r>
            <a:br>
              <a:rPr lang="ru-RU"/>
            </a:br>
            <a:r>
              <a:rPr lang="ru-RU" smtClean="0"/>
              <a:t/>
            </a:r>
            <a:br>
              <a:rPr lang="ru-RU" smtClean="0"/>
            </a:br>
            <a:r>
              <a:rPr lang="ru-RU"/>
              <a:t/>
            </a:r>
            <a:br>
              <a:rPr lang="ru-RU"/>
            </a:br>
            <a:r>
              <a:rPr lang="ru-RU" smtClean="0"/>
              <a:t/>
            </a:r>
            <a:br>
              <a:rPr lang="ru-RU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800" dirty="0" smtClean="0"/>
              <a:t>                                                                                  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571472" y="0"/>
            <a:ext cx="8143932" cy="1142984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929718" cy="68580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Предполагаемые результаты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Итоговым результатом будет являться диагностика, где дети покажут свои знания по теме.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Активное участие и интерес детей в различных видах деятельности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Проявление самостоятельности и творческой активности   в театрализованной деятельности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Нравственно- патриотические чувства к  истории, культуре, природе родного края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связной речи, обогащение словаря (ребёнок-экскурсовод-проведение экскурсий в уголке по краеведению ДОУ)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Разработка конспектов занятий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Практический материал по всем видам детской деятельности 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Повышение интереса к работе ДОУ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Активное участие в конкурсах, выставках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Помощь в проведении экскурсий и целевых прогулок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Предметно-развивающая среда: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Уголок по краеведению «Люблю тебя, мой город МОНИНО».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64371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E:\Мои документы\p4_s60034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4214842" cy="3092441"/>
          </a:xfrm>
          <a:prstGeom prst="rect">
            <a:avLst/>
          </a:prstGeom>
          <a:noFill/>
        </p:spPr>
      </p:pic>
      <p:pic>
        <p:nvPicPr>
          <p:cNvPr id="2052" name="Picture 4" descr="E:\Мои документы\788212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928934"/>
            <a:ext cx="3839931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64371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E:\Мои документы\20120530092721-90b78be76e1c51a854a44f914eca47ec-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48175" cy="3333750"/>
          </a:xfrm>
          <a:prstGeom prst="rect">
            <a:avLst/>
          </a:prstGeom>
          <a:noFill/>
        </p:spPr>
      </p:pic>
      <p:pic>
        <p:nvPicPr>
          <p:cNvPr id="3075" name="Picture 3" descr="E:\Мои документы\p118_dsc0003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982512"/>
            <a:ext cx="4849818" cy="363736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50006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Красота родного края, открывающаяся благодаря сказке, фантазии, творчеству – это источник любви к Родине. Понимание и чувства величия, могущества Родины приходит к человеку постепенно и имеет своими истоками красоту.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Ведущим  замыслом  проекта, является  приобщение ребенка к культуре  своего народа;   пополнить  знания   детей о  городе,  в  котором  мы  живем,   воспитывать уважение  к его   традициям  и  обычаям,   развивать  потребность детей в  освоении окружающего мира путем  изучения  культурного  наследия, с участием  родителей.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Успешность развития детей при знакомстве с родным городом возможна только при условии активного взаимодействия с окружающим миром эмоционально практическим путём, т.е. через игру, предметную деятельность, общение, труд, обучение, разные виды деятельности, свойственные детскому возрасту.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При выстраивании педагогического процесса по ознакомлению детей с родным городом положены следующие принципы: принцип историзма,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дифференциации,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интегративности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501122" cy="614366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en-US" sz="27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Александрова Е.Ю., Гордеева Е.П., Постникова М.П. Система патриотического воспитания в ДОУ, планирование, педагогические проекты, разработки тематических занятий и сценарии мероприятий. М.: Учитель, 2007.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Баранникова О.Н. Уроки гражданственности и патриотизма в ДОУ: практическое пособие. М.: АРКТИ, 2007.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Белая К.Ю. Художественно-эстетическое и социально-нравственное воспитание дошкольника, М.: Школьная пресса, 2007.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Зеленова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Н.Г. Мы живем в России: старшая группа. Мы живем в России: подготовительная к школе группа. М.: Скрипторий. 2003, 2008.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Казаков А.П., Шорыгина Т.А. Детям о Великой Победе! Беседы о Второй мировой войне. М.: ГНОМ и Д, 2008.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Кондрыкинская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Л.А. С чего начинается Родина? Опыт работы по патриотическому воспитанию в ДОУ. М.: Сфера, 2005.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 Логинова Л.В. Что может герб нам рассказать… Нетрадиционные формы работы с дошкольниками по патриотическому воспитанию. М.: Скрипторий 2003, 2008.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428596" y="571480"/>
            <a:ext cx="8215370" cy="5572164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142984"/>
            <a:ext cx="7960546" cy="3786214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solidFill>
                  <a:schemeClr val="accent4">
                    <a:lumMod val="75000"/>
                  </a:schemeClr>
                </a:solidFill>
              </a:rPr>
              <a:t>МОЙ РОДНОЙ ГОРОД</a:t>
            </a:r>
            <a:br>
              <a:rPr lang="ru-RU" sz="66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6600" b="1" i="1" dirty="0" smtClean="0">
                <a:solidFill>
                  <a:schemeClr val="accent4">
                    <a:lumMod val="75000"/>
                  </a:schemeClr>
                </a:solidFill>
              </a:rPr>
              <a:t>МОНИНО</a:t>
            </a:r>
            <a:endParaRPr lang="ru-RU" sz="66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8410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2714644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етство – это период начальной социализации ребенка, это приобщение ребенка к миру культуры и общечеловеческих ценностей.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К.Д.Ушинский считал, что патриотизм является не только важной задачей воспитания, но и могучим педагогическим средством: «Как нет человека без самолюбия, так нет человека без любви к отечеству, и эта любовь дает воспитанию верный ключ к сердцу человека и могущественную опору для борьбы с его дурными природными, личными, семейными и родовыми наклонностями»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настоящее время особенно остро встают проблемы нравственного и патриотического воспитания.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026" name="Picture 2" descr="E:\Мои документы\Безимени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643182"/>
            <a:ext cx="5715000" cy="360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096332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929718" cy="628654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Патриотизм – наиболее сложное и высокое человеческое чувство. Это чувство так многогранно по своему содержанию, что не может быть определено несколькими словами. Это и любовь к родным местам, и гордость за свой народ. Это уважение к защитникам Отчизны, уважение к Государственному Гимну, Флагу, Гербу Родины. Знания о Родине святы для русского народа. Это не просто сведения, которые получают молодые люди. Это истины, которые должны затрагивать их чувства. Работа эта требует творческих усилий и поисков. Для успешного осуществления такой сложной задачи важна личная заинтересованность педагога, постоянное пополнение своих знаний.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"Красота родного края, открывающаяся благодаря сказке, фантазии, творчеству – это источник любви к Родине. Понимание и чувства величия, могущества Родины приходит к человеку постепенно и имеет своими истоками красоту".Эти слова В.А.Сухомлинского как нельзя точно отражают специфику и суть работы педагогического коллектива  в работе по патриотическому воспитанию.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643998" cy="61436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Аннотация к проекту</a:t>
            </a:r>
            <a: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Ведущим  замыслом  проекта, является  приобщение ребенка к культуре  своего народа;   пополнить  знания   детей о  городе,  в  котором  мы  живем,   воспитывать уважение  к его   традициям  и  обычаям,   развивать  потребность детей в  освоении окружающего мира путем  изучения  культурного  наследия, с участием  родителей.         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Учитывая,  значимость  данной  проблемы  основной  целью  проекта,   является систематизация знаний о родном городе.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Практическая      значимость    проекта     предусматривает      диагностическую деятельность,     тематическое    планирование,    создание       развивающей   среды, разработка дидактических игр по ознакомлению с городом, составление анкеты для родителей «Формирование у детей патриотического воспитания».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Итоговым    продуктом  проекта  является  презентация  уголка  краеведения   в группе  «Мой  любимый   МОНИНО».  Оформление   альбома   «Мой край родной», изготовление альбома совместно с  родителями «Семейный герб».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   представлен    на    педагогическом    совете .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«Родина для человека – самое дорогое и священное, 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 чего человек перестаёт быть личностью»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В.А. Сухомлинский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детском возрасте начинает формироваться чувство патриотизма: любовь и привязанность к Родине, преданность ей, ответственность за неё, желание трудиться на благо, беречь её богатства. Базовым этапом формирования у детей любви к Родине следует считать накопление ими социального опыта жизни в своём городе, приобщение к миру его культуры.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Любовь к Отчизне начинается с любви к своей малой Родине - месту, где человек родился.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571480"/>
            <a:ext cx="9001156" cy="5857916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Актуальные проблемы</a:t>
            </a:r>
            <a:b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данном проекте речь пойдёт о значении истории родного города и его влияние на патриотическое воспитание детей. Успешность развития детей при знакомстве с родным городом возможна только при условии активного взаимодействия с окружающим миром эмоционально практическим путём, т.е. через игру, предметную деятельность, общение, труд, обучение, разные виды деятельности, свойственные детскому возрасту. Поэтому с детьми проводился целый ряд различных мероприятий: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участвовали в театрализованной деятельности,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играли в сюжетно-ролевые и дидактические игры по ознакомлению с родным городом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составляли творческие рассказы, вместе с родителями сочиняли сказки, стихи о родном городе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занимались художественно-продуктивной деятельностью (рисовали, конструировали) 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ходили на экскурсии в  музеи и Храм города, совершали целевые прогулки к достопримечательностям города.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500042"/>
            <a:ext cx="8929718" cy="542928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Осуществление комплексного подхода к воспитанию в духе патриотизма, приобщение детей к истории и культуре родного города, местным достопримечательностям, воспитание любви и привязанности к родному городу.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Задачи проекта</a:t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Создать условия для восприятия сведений об историческом прошлом и  культурном облике родного края.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Осуществлять ознакомление детей с историческим, культурным, географическим, природно-экологическим своеобразием родного города.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Развивать бережное отношение к городу, его достопримечательностям, культурным ценностям, природе.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Развивать связную речь детей; обогащать и активизировать словарь детей, учить свободно, мыслить, фантазировать.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Воспитывать чувство гордости за своих земляков, эмоционально-ценностное отношение к краю.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4282" y="0"/>
            <a:ext cx="8715436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Проект предусматривает активное участие родителей, детей и педагогов.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реализации проекта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Долгосрочный.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выстраивании педагогического процесса по ознакомлению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детейс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родным городом положены следующие принципы: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историзма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Реализуется путём сохранения хронологического порядка описываемых явлений и сводится к двум историческим понятиям: прошлое (давным-давно) и настоящее (в наши дни). С этой целью создан уголок краеведения, подобран материал о городе МОНИНО, включающий как сведения об историческом прошлом, так и современном культурном облике родного края.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Предполагает умение педагога встать на позицию ребёнка, учесть его точку зрения, не игнорировать его чувства и эмоции, видеть в ребёнке полноправного партнёра, а также ориентироваться на высшие общечеловеческие понятия – любовь к семье, родному краю, Отечеству.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дифференциации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Заключается в создании оптимальных условий для самореализации каждого ребёнка в процессе освоения знаний о родном городе с учётом возраста, накопленного им опыта, особенностей эмоциональной и познавательной сферы и др.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интегративности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 Реализуется в сотрудничестве с семьёй,  музеями города и т.п. Содержание краеведческого материала определяется с учётом сочетания всех видов деятельности при знакомстве детей с историко-культурными особенностями Монино.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643966" cy="60722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Первый этап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подготовительный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Изучение теоретических вопросов проблемы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этап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основной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Разработка схемы  реализации проекта через разные виды деятельности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(приложение №1)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Разработка конспектов занятий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Изготовление практического материала (дидактических игр, макетов)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Создание, оснащение и оформление уголка по краеведению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Разработка анкет для родителей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(приложение №2)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Сбор и оформление наглядного материала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Разработка диагностического материала по теме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Посещение учреждений города (библиотек, музея, Храма и т.д.)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Третий этап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заключительный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Диагностика детей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(приложение №3)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Представление уголка по краеведению «Мой любимый МОНИНО»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143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и методы работы с детьми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Занятия, беседы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Чтение художественной литературы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Слушание аудио. Просмотр видео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Экскурсии, наблюдения, целевые прогулки 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Викторины, досуги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Театрализованные представления, Встречи с интересными людьми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Дидактические, с/ролевые игры и т.д.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Отражение полученных знаний в продуктивных видах деятельности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Выставки творческих работ детей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и методы работы с родителями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Консультации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Родительские собрания, Дни открытых дверей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Конкурсы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фото и видеосъёмок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Тематические праздники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Экскурсии в музеи города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Целевые прогулки к достопримечательностям города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проекта.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Картины, альбомы, иллюстрации, карты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Дидактические игры (разработаны и созданы педагогами)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Исторические документы, фотографии, Аудио, видео версии сказок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Методическая, краеведческая, художественная литература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Буклеты, наборы открыток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</TotalTime>
  <Words>161</Words>
  <Application>Microsoft Office PowerPoint</Application>
  <PresentationFormat>Экран (4:3)</PresentationFormat>
  <Paragraphs>13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МОЙ РОДНОЙ ГОРОД МОНИНО                                                                                             </vt:lpstr>
      <vt:lpstr>Детство – это период начальной социализации ребенка, это приобщение ребенка к миру культуры и общечеловеческих ценностей.  К.Д.Ушинский считал, что патриотизм является не только важной задачей воспитания, но и могучим педагогическим средством: «Как нет человека без самолюбия, так нет человека без любви к отечеству, и эта любовь дает воспитанию верный ключ к сердцу человека и могущественную опору для борьбы с его дурными природными, личными, семейными и родовыми наклонностями»  В настоящее время особенно остро встают проблемы нравственного и патриотического воспитания.  </vt:lpstr>
      <vt:lpstr>Патриотизм – наиболее сложное и высокое человеческое чувство. Это чувство так многогранно по своему содержанию, что не может быть определено несколькими словами. Это и любовь к родным местам, и гордость за свой народ. Это уважение к защитникам Отчизны, уважение к Государственному Гимну, Флагу, Гербу Родины. Знания о Родине святы для русского народа. Это не просто сведения, которые получают молодые люди. Это истины, которые должны затрагивать их чувства. Работа эта требует творческих усилий и поисков. Для успешного осуществления такой сложной задачи важна личная заинтересованность педагога, постоянное пополнение своих знаний.   "Красота родного края, открывающаяся благодаря сказке, фантазии, творчеству – это источник любви к Родине. Понимание и чувства величия, могущества Родины приходит к человеку постепенно и имеет своими истоками красоту".Эти слова В.А.Сухомлинского как нельзя точно отражают специфику и суть работы педагогического коллектива  в работе по патриотическому воспитанию.   </vt:lpstr>
      <vt:lpstr>Аннотация к проекту  Ведущим  замыслом  проекта, является  приобщение ребенка к культуре  своего народа;   пополнить  знания   детей о  городе,  в  котором  мы  живем,   воспитывать уважение  к его   традициям  и  обычаям,   развивать  потребность детей в  освоении окружающего мира путем  изучения  культурного  наследия, с участием  родителей.                           Учитывая,  значимость  данной  проблемы  основной  целью  проекта,   является систематизация знаний о родном городе. Практическая      значимость    проекта     предусматривает      диагностическую деятельность,     тематическое    планирование,    создание       развивающей   среды, разработка дидактических игр по ознакомлению с городом, составление анкеты для родителей «Формирование у детей патриотического воспитания». Итоговым    продуктом  проекта  является  презентация  уголка  краеведения   в группе  «Мой  любимый   МОНИНО».  Оформление   альбома   «Мой край родной», изготовление альбома совместно с  родителями «Семейный герб». Проект    представлен    на    педагогическом    совете . «Родина для человека – самое дорогое и священное,  без чего человек перестаёт быть личностью» В.А. Сухомлинский   В детском возрасте начинает формироваться чувство патриотизма: любовь и привязанность к Родине, преданность ей, ответственность за неё, желание трудиться на благо, беречь её богатства. Базовым этапом формирования у детей любви к Родине следует считать накопление ими социального опыта жизни в своём городе, приобщение к миру его культуры. Любовь к Отчизне начинается с любви к своей малой Родине - месту, где человек родился. </vt:lpstr>
      <vt:lpstr>Актуальные проблемы  В данном проекте речь пойдёт о значении истории родного города и его влияние на патриотическое воспитание детей. Успешность развития детей при знакомстве с родным городом возможна только при условии активного взаимодействия с окружающим миром эмоционально практическим путём, т.е. через игру, предметную деятельность, общение, труд, обучение, разные виды деятельности, свойственные детскому возрасту. Поэтому с детьми проводился целый ряд различных мероприятий: участвовали в театрализованной деятельности, играли в сюжетно-ролевые и дидактические игры по ознакомлению с родным городом  составляли творческие рассказы, вместе с родителями сочиняли сказки, стихи о родном городе занимались художественно-продуктивной деятельностью (рисовали, конструировали)   ходили на экскурсии в  музеи и Храм города, совершали целевые прогулки к достопримечательностям города. </vt:lpstr>
      <vt:lpstr>Цель проекта  Осуществление комплексного подхода к воспитанию в духе патриотизма, приобщение детей к истории и культуре родного города, местным достопримечательностям, воспитание любви и привязанности к родному городу.    Задачи проекта  Создать условия для восприятия сведений об историческом прошлом и  культурном облике родного края. Осуществлять ознакомление детей с историческим, культурным, географическим, природно-экологическим своеобразием родного города. Развивать бережное отношение к городу, его достопримечательностям, культурным ценностям, природе. Развивать связную речь детей; обогащать и активизировать словарь детей, учить свободно, мыслить, фантазировать. Воспитывать чувство гордости за своих земляков, эмоционально-ценностное отношение к краю. </vt:lpstr>
      <vt:lpstr>Проект предусматривает активное участие родителей, детей и педагогов.   Сроки реализации проекта: Долгосрочный.  При выстраивании педагогического процесса по ознакомлению детейс родным городом положены следующие принципы: Принцип историзма. Реализуется путём сохранения хронологического порядка описываемых явлений и сводится к двум историческим понятиям: прошлое (давным-давно) и настоящее (в наши дни). С этой целью создан уголок краеведения, подобран материал о городе МОНИНО, включающий как сведения об историческом прошлом, так и современном культурном облике родного края. Принцип гуманизации. Предполагает умение педагога встать на позицию ребёнка, учесть его точку зрения, не игнорировать его чувства и эмоции, видеть в ребёнке полноправного партнёра, а также ориентироваться на высшие общечеловеческие понятия – любовь к семье, родному краю, Отечеству. Принцип дифференциации. Заключается в создании оптимальных условий для самореализации каждого ребёнка в процессе освоения знаний о родном городе с учётом возраста, накопленного им опыта, особенностей эмоциональной и познавательной сферы и др. Принцип интегративности.  Реализуется в сотрудничестве с семьёй,  музеями города и т.п. Содержание краеведческого материала определяется с учётом сочетания всех видов деятельности при знакомстве детей с историко-культурными особенностями Монино. </vt:lpstr>
      <vt:lpstr>Первый этап – подготовительный Изучение теоретических вопросов проблемы  Второй этап – основной Разработка схемы  реализации проекта через разные виды деятельности (приложение №1) Разработка конспектов занятий Изготовление практического материала (дидактических игр, макетов) Создание, оснащение и оформление уголка по краеведению Разработка анкет для родителей (приложение №2) Сбор и оформление наглядного материала Разработка диагностического материала по теме Посещение учреждений города (библиотек, музея, Храма и т.д.)  Третий этап – заключительный Диагностика детей (приложение №3) Представление уголка по краеведению «Мой любимый МОНИНО»  </vt:lpstr>
      <vt:lpstr>Формы и методы работы с детьми Занятия, беседы  Чтение художественной литературы Слушание аудио. Просмотр видео Экскурсии, наблюдения, целевые прогулки   Викторины, досуги Театрализованные представления, Встречи с интересными людьми Дидактические, с/ролевые игры и т.д. Отражение полученных знаний в продуктивных видах деятельности Выставки творческих работ детей   Формы и методы работы с родителями Консультации Родительские собрания, Дни открытых дверей Конкурсы Организация фото и видеосъёмок Тематические праздники Экскурсии в музеи города Целевые прогулки к достопримечательностям города   Обеспечение проекта. Картины, альбомы, иллюстрации, карты Дидактические игры (разработаны и созданы педагогами) Исторические документы, фотографии, Аудио, видео версии сказок Методическая, краеведческая, художественная литература Буклеты, наборы открыток </vt:lpstr>
      <vt:lpstr>Предполагаемые результаты   Дети Итоговым результатом будет являться диагностика, где дети покажут свои знания по теме. Активное участие и интерес детей в различных видах деятельности Проявление самостоятельности и творческой активности   в театрализованной деятельности Нравственно- патриотические чувства к  истории, культуре, природе родного края Развитие связной речи, обогащение словаря (ребёнок-экскурсовод-проведение экскурсий в уголке по краеведению ДОУ)  Воспитатели Разработка конспектов занятий Практический материал по всем видам детской деятельности    Родители Повышение интереса к работе ДОУ Активное участие в конкурсах, выставках  Помощь в проведении экскурсий и целевых прогулок Предметно-развивающая среда: Уголок по краеведению «Люблю тебя, мой город МОНИНО».   </vt:lpstr>
      <vt:lpstr>Презентация PowerPoint</vt:lpstr>
      <vt:lpstr>Презентация PowerPoint</vt:lpstr>
      <vt:lpstr>ЗАКЛЮЧЕНИЕ       Красота родного края, открывающаяся благодаря сказке, фантазии, творчеству – это источник любви к Родине. Понимание и чувства величия, могущества Родины приходит к человеку постепенно и имеет своими истоками красоту.  Ведущим  замыслом  проекта, является  приобщение ребенка к культуре  своего народа;   пополнить  знания   детей о  городе,  в  котором  мы  живем,   воспитывать уважение  к его   традициям  и  обычаям,   развивать  потребность детей в  освоении окружающего мира путем  изучения  культурного  наследия, с участием  родителей.         Успешность развития детей при знакомстве с родным городом возможна только при условии активного взаимодействия с окружающим миром эмоционально практическим путём, т.е. через игру, предметную деятельность, общение, труд, обучение, разные виды деятельности, свойственные детскому возрасту.         При выстраивании педагогического процесса по ознакомлению детей с родным городом положены следующие принципы: принцип историзма, гуманизации, дифференциации, интегративности.  </vt:lpstr>
      <vt:lpstr>Литература  1. Александрова Е.Ю., Гордеева Е.П., Постникова М.П. Система патриотического воспитания в ДОУ, планирование, педагогические проекты, разработки тематических занятий и сценарии мероприятий. М.: Учитель, 2007.  2. Баранникова О.Н. Уроки гражданственности и патриотизма в ДОУ: практическое пособие. М.: АРКТИ, 2007.  3. Белая К.Ю. Художественно-эстетическое и социально-нравственное воспитание дошкольника, М.: Школьная пресса, 2007.  4. Зеленова Н.Г. Мы живем в России: старшая группа. Мы живем в России: подготовительная к школе группа. М.: Скрипторий. 2003, 2008.  5. Казаков А.П., Шорыгина Т.А. Детям о Великой Победе! Беседы о Второй мировой войне. М.: ГНОМ и Д, 2008.  6. Кондрыкинская Л.А. С чего начинается Родина? Опыт работы по патриотическому воспитанию в ДОУ. М.: Сфера, 2005.  7. Логинова Л.В. Что может герб нам рассказать… Нетрадиционные формы работы с дошкольниками по патриотическому воспитанию. М.: Скрипторий 2003, 2008. </vt:lpstr>
      <vt:lpstr>МОЙ РОДНОЙ ГОРОД МОНИНО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РОДНОЙ ГОРОД МОНИНО</dc:title>
  <dc:creator>Admin</dc:creator>
  <cp:lastModifiedBy>MASIK</cp:lastModifiedBy>
  <cp:revision>24</cp:revision>
  <dcterms:created xsi:type="dcterms:W3CDTF">2013-01-24T13:44:11Z</dcterms:created>
  <dcterms:modified xsi:type="dcterms:W3CDTF">2013-09-30T14:44:46Z</dcterms:modified>
</cp:coreProperties>
</file>