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7" autoAdjust="0"/>
    <p:restoredTop sz="94638" autoAdjust="0"/>
  </p:normalViewPr>
  <p:slideViewPr>
    <p:cSldViewPr>
      <p:cViewPr varScale="1">
        <p:scale>
          <a:sx n="115" d="100"/>
          <a:sy n="115" d="100"/>
        </p:scale>
        <p:origin x="-678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046558"/>
            <a:ext cx="7772400" cy="1102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1pPr>
            <a:lvl2pPr indent="304800"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2pPr>
            <a:lvl3pPr indent="304800"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3pPr>
            <a:lvl4pPr indent="304800"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4pPr>
            <a:lvl5pPr indent="304800"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5pPr>
            <a:lvl6pPr indent="304800"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6pPr>
            <a:lvl7pPr indent="304800"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7pPr>
            <a:lvl8pPr indent="304800"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8pPr>
            <a:lvl9pPr indent="304800"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182817"/>
            <a:ext cx="7772400" cy="838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>
              <a:buNone/>
              <a:defRPr/>
            </a:lvl1pPr>
            <a:lvl2pPr marL="0" indent="203200">
              <a:spcBef>
                <a:spcPts val="0"/>
              </a:spcBef>
              <a:buSzPct val="100000"/>
              <a:buNone/>
              <a:defRPr sz="3200"/>
            </a:lvl2pPr>
            <a:lvl3pPr marL="0" indent="203200">
              <a:spcBef>
                <a:spcPts val="0"/>
              </a:spcBef>
              <a:buSzPct val="100000"/>
              <a:buNone/>
              <a:defRPr sz="3200"/>
            </a:lvl3pPr>
            <a:lvl4pPr marL="0" indent="203200">
              <a:spcBef>
                <a:spcPts val="0"/>
              </a:spcBef>
              <a:buSzPct val="100000"/>
              <a:buNone/>
              <a:defRPr sz="3200"/>
            </a:lvl4pPr>
            <a:lvl5pPr marL="0" indent="203200">
              <a:spcBef>
                <a:spcPts val="0"/>
              </a:spcBef>
              <a:buSzPct val="100000"/>
              <a:buNone/>
              <a:defRPr sz="3200"/>
            </a:lvl5pPr>
            <a:lvl6pPr marL="0" indent="203200">
              <a:spcBef>
                <a:spcPts val="0"/>
              </a:spcBef>
              <a:buSzPct val="100000"/>
              <a:buNone/>
              <a:defRPr sz="3200"/>
            </a:lvl6pPr>
            <a:lvl7pPr marL="0" indent="203200">
              <a:spcBef>
                <a:spcPts val="0"/>
              </a:spcBef>
              <a:buSzPct val="100000"/>
              <a:buNone/>
              <a:defRPr sz="3200"/>
            </a:lvl7pPr>
            <a:lvl8pPr marL="0" indent="203200">
              <a:spcBef>
                <a:spcPts val="0"/>
              </a:spcBef>
              <a:buSzPct val="100000"/>
              <a:buNone/>
              <a:defRPr sz="3200"/>
            </a:lvl8pPr>
            <a:lvl9pPr marL="0" indent="203200">
              <a:spcBef>
                <a:spcPts val="0"/>
              </a:spcBef>
              <a:buSzPct val="100000"/>
              <a:buNone/>
              <a:defRPr sz="3200"/>
            </a:lvl9pPr>
          </a:lstStyle>
          <a:p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0" y="3461599"/>
            <a:ext cx="9144000" cy="1647971"/>
            <a:chOff x="0" y="3690482"/>
            <a:chExt cx="9144000" cy="850171"/>
          </a:xfrm>
        </p:grpSpPr>
        <p:sp>
          <p:nvSpPr>
            <p:cNvPr id="12" name="Shape 12"/>
            <p:cNvSpPr/>
            <p:nvPr/>
          </p:nvSpPr>
          <p:spPr>
            <a:xfrm>
              <a:off x="0" y="4419321"/>
              <a:ext cx="9144000" cy="7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0" y="3956051"/>
              <a:ext cx="9144000" cy="18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0" y="4186767"/>
              <a:ext cx="9144000" cy="1337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0" y="4320625"/>
              <a:ext cx="9144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0" y="4478853"/>
              <a:ext cx="9144000" cy="6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 advClick="0" advTm="5000">
    <p:dissolve/>
    <p:sndAc>
      <p:stSnd>
        <p:snd r:embed="rId1" name="j0214098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defRPr>
                <a:solidFill>
                  <a:srgbClr val="FFA711"/>
                </a:solidFill>
              </a:defRPr>
            </a:lvl1pPr>
            <a:lvl2pPr>
              <a:defRPr>
                <a:solidFill>
                  <a:srgbClr val="FFA711"/>
                </a:solidFill>
              </a:defRPr>
            </a:lvl2pPr>
            <a:lvl3pPr>
              <a:defRPr>
                <a:solidFill>
                  <a:srgbClr val="FFA711"/>
                </a:solidFill>
              </a:defRPr>
            </a:lvl3pPr>
            <a:lvl4pPr>
              <a:defRPr>
                <a:solidFill>
                  <a:srgbClr val="FFA711"/>
                </a:solidFill>
              </a:defRPr>
            </a:lvl4pPr>
            <a:lvl5pPr>
              <a:defRPr>
                <a:solidFill>
                  <a:srgbClr val="FFA711"/>
                </a:solidFill>
              </a:defRPr>
            </a:lvl5pPr>
            <a:lvl6pPr>
              <a:defRPr>
                <a:solidFill>
                  <a:srgbClr val="FFA711"/>
                </a:solidFill>
              </a:defRPr>
            </a:lvl6pPr>
            <a:lvl7pPr>
              <a:defRPr>
                <a:solidFill>
                  <a:srgbClr val="FFA711"/>
                </a:solidFill>
              </a:defRPr>
            </a:lvl7pPr>
            <a:lvl8pPr>
              <a:defRPr>
                <a:solidFill>
                  <a:srgbClr val="FFA711"/>
                </a:solidFill>
              </a:defRPr>
            </a:lvl8pPr>
            <a:lvl9pPr>
              <a:defRPr>
                <a:solidFill>
                  <a:srgbClr val="FFA71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grpSp>
        <p:nvGrpSpPr>
          <p:cNvPr id="23" name="Shape 23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24" name="Shape 24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 advClick="0" advTm="5000">
    <p:dissolve/>
    <p:sndAc>
      <p:stSnd>
        <p:snd r:embed="rId1" name="j0214098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266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266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endParaRPr/>
          </a:p>
        </p:txBody>
      </p:sp>
      <p:grpSp>
        <p:nvGrpSpPr>
          <p:cNvPr id="31" name="Shape 31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32" name="Shape 32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 advClick="0" advTm="5000">
    <p:dissolve/>
    <p:sndAc>
      <p:stSnd>
        <p:snd r:embed="rId1" name="j0214098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grpSp>
        <p:nvGrpSpPr>
          <p:cNvPr id="37" name="Shape 37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38" name="Shape 38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 advClick="0" advTm="5000">
    <p:dissolve/>
    <p:sndAc>
      <p:stSnd>
        <p:snd r:embed="rId1" name="j0214098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471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indent="88900" algn="ctr">
              <a:buClr>
                <a:srgbClr val="FFA711"/>
              </a:buClr>
              <a:buSzPct val="100000"/>
              <a:buNone/>
              <a:defRPr sz="1400">
                <a:solidFill>
                  <a:srgbClr val="FFA711"/>
                </a:solidFill>
              </a:defRPr>
            </a:lvl1pPr>
          </a:lstStyle>
          <a:p>
            <a:endParaRPr/>
          </a:p>
        </p:txBody>
      </p:sp>
      <p:grpSp>
        <p:nvGrpSpPr>
          <p:cNvPr id="43" name="Shape 43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44" name="Shape 44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 advClick="0" advTm="5000">
    <p:dissolve/>
    <p:sndAc>
      <p:stSnd>
        <p:snd r:embed="rId1" name="j0214098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Shape 48"/>
          <p:cNvGrpSpPr/>
          <p:nvPr/>
        </p:nvGrpSpPr>
        <p:grpSpPr>
          <a:xfrm>
            <a:off x="0" y="3461599"/>
            <a:ext cx="9144000" cy="1647971"/>
            <a:chOff x="0" y="3690482"/>
            <a:chExt cx="9144000" cy="850171"/>
          </a:xfrm>
        </p:grpSpPr>
        <p:sp>
          <p:nvSpPr>
            <p:cNvPr id="49" name="Shape 49"/>
            <p:cNvSpPr/>
            <p:nvPr/>
          </p:nvSpPr>
          <p:spPr>
            <a:xfrm>
              <a:off x="0" y="4419321"/>
              <a:ext cx="9144000" cy="7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0" y="3956051"/>
              <a:ext cx="9144000" cy="18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0" y="4186767"/>
              <a:ext cx="9144000" cy="1337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0" y="4320625"/>
              <a:ext cx="9144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0" y="4478853"/>
              <a:ext cx="9144000" cy="6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 advClick="0" advTm="5000">
    <p:dissolve/>
    <p:sndAc>
      <p:stSnd>
        <p:snd r:embed="rId1" name="j0214098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F23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marL="0" indent="279400"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279400"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279400"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279400"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279400"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indent="279400"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indent="279400"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indent="279400"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indent="279400"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39700">
              <a:buClr>
                <a:schemeClr val="lt2"/>
              </a:buClr>
              <a:buSzPct val="100000"/>
              <a:buFont typeface="Georgia"/>
              <a:defRPr sz="32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42950" indent="-107950">
              <a:spcBef>
                <a:spcPts val="560"/>
              </a:spcBef>
              <a:buClr>
                <a:schemeClr val="lt2"/>
              </a:buClr>
              <a:buSzPct val="100000"/>
              <a:buFont typeface="Georgia"/>
              <a:defRPr sz="28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143000" indent="-76200">
              <a:spcBef>
                <a:spcPts val="480"/>
              </a:spcBef>
              <a:buClr>
                <a:schemeClr val="lt2"/>
              </a:buClr>
              <a:buSzPct val="100000"/>
              <a:buFont typeface="Georgia"/>
              <a:defRPr sz="24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600200" indent="-101600"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057400" indent="-101600"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4600" indent="-101600"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71800" indent="-101600"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29000" indent="-101600"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86200" indent="-101600"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" name="Shape 7"/>
          <p:cNvSpPr/>
          <p:nvPr/>
        </p:nvSpPr>
        <p:spPr>
          <a:xfrm>
            <a:off x="0" y="990"/>
            <a:ext cx="9144000" cy="8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ransition spd="med" advClick="0" advTm="5000">
    <p:dissolve/>
    <p:sndAc>
      <p:stSnd>
        <p:snd r:embed="rId8" name="j0214098.wav"/>
      </p:stSnd>
    </p:sndAc>
  </p:transition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.png"/><Relationship Id="rId2" Type="http://schemas.openxmlformats.org/officeDocument/2006/relationships/audio" Target="file:///C:\Users\&#1042;&#1103;&#1095;&#1077;&#1089;&#1083;&#1072;&#1074;\Downloads\&#1052;&#1086;&#1093;&#1080;&#1090;&#1086;%20feat%20ST%20-%20&#1059;&#1083;&#1099;&#1073;&#1072;&#1090;&#1100;&#1089;&#1103;%20&#1089;%20&#1090;&#1086;&#1073;&#1086;&#1081;.mp3" TargetMode="External"/><Relationship Id="rId1" Type="http://schemas.openxmlformats.org/officeDocument/2006/relationships/tags" Target="../tags/tag1.xml"/><Relationship Id="rId6" Type="http://schemas.openxmlformats.org/officeDocument/2006/relationships/hyperlink" Target="www.tula-mdou168.narod.ru" TargetMode="Externa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3.wav"/><Relationship Id="rId7" Type="http://schemas.openxmlformats.org/officeDocument/2006/relationships/image" Target="../media/image3.jpeg"/><Relationship Id="rId2" Type="http://schemas.openxmlformats.org/officeDocument/2006/relationships/audio" Target="file:///C:\Users\&#1042;&#1103;&#1095;&#1077;&#1089;&#1083;&#1072;&#1074;\Downloads\&#1052;&#1086;&#1093;&#1080;&#1090;&#1086;%20feat%20ST%20-%20&#1059;&#1083;&#1099;&#1073;&#1072;&#1090;&#1100;&#1089;&#1103;%20&#1089;%20&#1090;&#1086;&#1073;&#1086;&#1081;.mp3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file:///C:\Users\&#1042;&#1103;&#1095;&#1077;&#1089;&#1083;&#1072;&#1074;\Downloads\&#1052;&#1086;&#1093;&#1080;&#1090;&#1086;%20feat%20ST%20-%20&#1059;&#1083;&#1099;&#1073;&#1072;&#1090;&#1100;&#1089;&#1103;%20&#1089;%20&#1090;&#1086;&#1073;&#1086;&#1081;.mp3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2;&#1103;&#1095;&#1077;&#1089;&#1083;&#1072;&#1074;\Downloads\&#1052;&#1086;&#1093;&#1080;&#1090;&#1086;%20feat%20ST%20-%20&#1059;&#1083;&#1099;&#1073;&#1072;&#1090;&#1100;&#1089;&#1103;%20&#1089;%20&#1090;&#1086;&#1073;&#1086;&#1081;.mp3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 rot="-530">
            <a:off x="685724" y="273224"/>
            <a:ext cx="7772400" cy="111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buNone/>
            </a:pPr>
            <a:r>
              <a:rPr lang="ru" sz="1200" dirty="0"/>
              <a:t>Муниципальное бюджетное дошкольное образовательное учреждение №168-детский сад комбинированного вида “Светофорик”</a:t>
            </a:r>
          </a:p>
          <a:p>
            <a:pPr lvl="0" algn="ctr" rtl="0">
              <a:buNone/>
            </a:pPr>
            <a:r>
              <a:rPr lang="ru" sz="1200" dirty="0"/>
              <a:t>Место нахождения: 30002 Россия город Тула ул Пузакова д.80</a:t>
            </a:r>
          </a:p>
          <a:p>
            <a:pPr lvl="0" algn="ctr" rtl="0">
              <a:buNone/>
            </a:pPr>
            <a:r>
              <a:rPr lang="ru" sz="1200" dirty="0"/>
              <a:t>Телефон,факс: 8(4872)34-00-63</a:t>
            </a:r>
          </a:p>
          <a:p>
            <a:pPr algn="ctr">
              <a:buNone/>
            </a:pPr>
            <a:r>
              <a:rPr lang="ru" sz="1200" dirty="0"/>
              <a:t>Сайт </a:t>
            </a:r>
            <a:r>
              <a:rPr lang="ru" sz="1200" u="sng" dirty="0">
                <a:solidFill>
                  <a:schemeClr val="hlink"/>
                </a:solidFill>
                <a:hlinkClick r:id="rId6"/>
              </a:rPr>
              <a:t>www.tula-mdou168.narod.ru</a:t>
            </a:r>
            <a:r>
              <a:rPr lang="ru" sz="1200" dirty="0"/>
              <a:t>  e-mail: mdou_168@mail.ru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770600" y="1674132"/>
            <a:ext cx="7772400" cy="1613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ru" dirty="0"/>
              <a:t>    До свидания,зима- здравствуй,весна!</a:t>
            </a:r>
          </a:p>
          <a:p>
            <a:endParaRPr/>
          </a:p>
          <a:p>
            <a:pPr lvl="0" rtl="0">
              <a:buNone/>
            </a:pPr>
            <a:r>
              <a:rPr lang="ru" sz="2400" dirty="0"/>
              <a:t>                       Воспитатель: Агапова М.Г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pPr>
              <a:buNone/>
            </a:pPr>
            <a:r>
              <a:rPr lang="ru" sz="2400" dirty="0"/>
              <a:t>                                    Тула 2014год</a:t>
            </a:r>
          </a:p>
        </p:txBody>
      </p:sp>
      <p:pic>
        <p:nvPicPr>
          <p:cNvPr id="9" name="Мохито feat ST - Улыбаться с тобой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2419350"/>
            <a:ext cx="304800" cy="304800"/>
          </a:xfrm>
          <a:prstGeom prst="rect">
            <a:avLst/>
          </a:prstGeom>
        </p:spPr>
      </p:pic>
      <p:pic>
        <p:nvPicPr>
          <p:cNvPr id="5" name="~PP3735.WAV">
            <a:hlinkClick r:id="" action="ppaction://media"/>
          </p:cNvPr>
          <p:cNvPicPr>
            <a:picLocks noRot="1" noChangeAspect="1"/>
          </p:cNvPicPr>
          <p:nvPr>
            <a:wavAudioFile r:embed="rId3" name="~PP3735.WAV"/>
          </p:nvPr>
        </p:nvPicPr>
        <p:blipFill>
          <a:blip r:embed="rId7"/>
          <a:stretch>
            <a:fillRect/>
          </a:stretch>
        </p:blipFill>
        <p:spPr>
          <a:xfrm>
            <a:off x="8685213" y="468471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Click="0" advTm="5000">
    <p:dissolve/>
    <p:sndAc>
      <p:endSnd/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 isNarration="1">
              <p:cMediaNode showWhenStopped="0">
                <p:cTn id="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726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ru" sz="2400" dirty="0"/>
              <a:t>Мы рисуем цветы на снегу,чтобы скорее пришла к нам                 Весна!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1629725"/>
            <a:ext cx="8229600" cy="283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66" name="Shape 66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546375" y="1714500"/>
            <a:ext cx="3758722" cy="2364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4427550" y="1680975"/>
            <a:ext cx="3306500" cy="236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Мохито feat ST - Улыбаться с тобой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4419600" y="2419350"/>
            <a:ext cx="304800" cy="304800"/>
          </a:xfrm>
          <a:prstGeom prst="rect">
            <a:avLst/>
          </a:prstGeom>
        </p:spPr>
      </p:pic>
      <p:pic>
        <p:nvPicPr>
          <p:cNvPr id="7" name="~PP1530.WAV">
            <a:hlinkClick r:id="" action="ppaction://media"/>
          </p:cNvPr>
          <p:cNvPicPr>
            <a:picLocks noRot="1" noChangeAspect="1"/>
          </p:cNvPicPr>
          <p:nvPr>
            <a:wavAudioFile r:embed="rId3" name="~PP1530.WAV"/>
          </p:nvPr>
        </p:nvPicPr>
        <p:blipFill>
          <a:blip r:embed="rId8"/>
          <a:stretch>
            <a:fillRect/>
          </a:stretch>
        </p:blipFill>
        <p:spPr>
          <a:xfrm>
            <a:off x="8685213" y="468471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Click="0" advTm="5000">
    <p:dissolve/>
    <p:sndAc>
      <p:endSnd/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 isNarration="1">
              <p:cMediaNode showWhenStopped="0">
                <p:cTn id="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ru" sz="2400"/>
              <a:t>Блинчик в масло обмакнем, дружно чаю с ним попьем, песни про весну споем!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282625" y="1420997"/>
            <a:ext cx="8083800" cy="297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74" name="Shape 74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282625" y="1384775"/>
            <a:ext cx="4041300" cy="3046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4323925" y="1384775"/>
            <a:ext cx="4041300" cy="3046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Мохито feat ST - Улыбаться с тобой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241935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Click="0" advTm="5000">
    <p:dissolve/>
    <p:sndAc>
      <p:endSnd/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Clr>
                <a:schemeClr val="dk2"/>
              </a:buClr>
              <a:buSzPct val="78571"/>
              <a:buFont typeface="Arial"/>
              <a:buNone/>
            </a:pPr>
            <a:r>
              <a:rPr lang="ru" sz="1400">
                <a:solidFill>
                  <a:srgbClr val="1B1B1B"/>
                </a:solidFill>
                <a:latin typeface="Verdana"/>
                <a:ea typeface="Verdana"/>
                <a:cs typeface="Verdana"/>
                <a:sym typeface="Verdana"/>
              </a:rPr>
              <a:t>Вот приехала Масленица!</a:t>
            </a:r>
          </a:p>
          <a:p>
            <a:pPr lvl="0" algn="ctr" rtl="0">
              <a:buClr>
                <a:schemeClr val="dk2"/>
              </a:buClr>
              <a:buSzPct val="78571"/>
              <a:buFont typeface="Arial"/>
              <a:buNone/>
            </a:pPr>
            <a:r>
              <a:rPr lang="ru" sz="1400">
                <a:solidFill>
                  <a:srgbClr val="1B1B1B"/>
                </a:solidFill>
                <a:latin typeface="Verdana"/>
                <a:ea typeface="Verdana"/>
                <a:cs typeface="Verdana"/>
                <a:sym typeface="Verdana"/>
              </a:rPr>
              <a:t>Сударыня-боярыня Масленица!</a:t>
            </a:r>
          </a:p>
          <a:p>
            <a:pPr lvl="0" algn="ctr" rtl="0">
              <a:buClr>
                <a:schemeClr val="dk2"/>
              </a:buClr>
              <a:buSzPct val="78571"/>
              <a:buFont typeface="Arial"/>
              <a:buNone/>
            </a:pPr>
            <a:r>
              <a:rPr lang="ru" sz="1400">
                <a:solidFill>
                  <a:srgbClr val="1B1B1B"/>
                </a:solidFill>
                <a:latin typeface="Verdana"/>
                <a:ea typeface="Verdana"/>
                <a:cs typeface="Verdana"/>
                <a:sym typeface="Verdana"/>
              </a:rPr>
              <a:t>С сыром, маслом, и блином,</a:t>
            </a:r>
          </a:p>
          <a:p>
            <a:pPr algn="ctr">
              <a:buNone/>
            </a:pPr>
            <a:r>
              <a:rPr lang="ru" sz="1400">
                <a:solidFill>
                  <a:srgbClr val="1B1B1B"/>
                </a:solidFill>
                <a:latin typeface="Verdana"/>
                <a:ea typeface="Verdana"/>
                <a:cs typeface="Verdana"/>
                <a:sym typeface="Verdana"/>
              </a:rPr>
              <a:t>И румяным пирогом!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82" name="Shape 8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57200" y="1256675"/>
            <a:ext cx="5854425" cy="3334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Мохито feat ST - Улыбаться с тобо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241935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dissolve/>
    <p:sndAc>
      <p:endSnd/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heme/theme1.xml><?xml version="1.0" encoding="utf-8"?>
<a:theme xmlns:a="http://schemas.openxmlformats.org/drawingml/2006/main" name="color-strip">
  <a:themeElements>
    <a:clrScheme name="Custom 458">
      <a:dk1>
        <a:srgbClr val="6A0212"/>
      </a:dk1>
      <a:lt1>
        <a:srgbClr val="B43C3E"/>
      </a:lt1>
      <a:dk2>
        <a:srgbClr val="000000"/>
      </a:dk2>
      <a:lt2>
        <a:srgbClr val="E9E0C9"/>
      </a:lt2>
      <a:accent1>
        <a:srgbClr val="D60030"/>
      </a:accent1>
      <a:accent2>
        <a:srgbClr val="FFA711"/>
      </a:accent2>
      <a:accent3>
        <a:srgbClr val="709E0B"/>
      </a:accent3>
      <a:accent4>
        <a:srgbClr val="006985"/>
      </a:accent4>
      <a:accent5>
        <a:srgbClr val="3A1E5E"/>
      </a:accent5>
      <a:accent6>
        <a:srgbClr val="FF6428"/>
      </a:accent6>
      <a:hlink>
        <a:srgbClr val="CDA43D"/>
      </a:hlink>
      <a:folHlink>
        <a:srgbClr val="744F1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90</Words>
  <PresentationFormat>Экран (16:9)</PresentationFormat>
  <Paragraphs>18</Paragraphs>
  <Slides>4</Slides>
  <Notes>4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color-strip</vt:lpstr>
      <vt:lpstr>Муниципальное бюджетное дошкольное образовательное учреждение №168-детский сад комбинированного вида “Светофорик” Место нахождения: 30002 Россия город Тула ул Пузакова д.80 Телефон,факс: 8(4872)34-00-63 Сайт www.tula-mdou168.narod.ru  e-mail: mdou_168@mail.ru</vt:lpstr>
      <vt:lpstr>Мы рисуем цветы на снегу,чтобы скорее пришла к нам                 Весна!</vt:lpstr>
      <vt:lpstr>Блинчик в масло обмакнем, дружно чаю с ним попьем, песни про весну споем!</vt:lpstr>
      <vt:lpstr>Вот приехала Масленица! Сударыня-боярыня Масленица! С сыром, маслом, и блином, И румяным пирогом!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№168-детский сад комбинированного вида “Светофорик” Место нахождения: 30002 Россия город Тула ул Пузакова д.80 Телефон,факс: 8(4872)34-00-63 Сайт www.tula-mdou168.narod.ru  e-mail: mdou_168@mail.ru</dc:title>
  <dc:creator>Вячеслав</dc:creator>
  <cp:lastModifiedBy>Вячеслав</cp:lastModifiedBy>
  <cp:revision>26</cp:revision>
  <dcterms:modified xsi:type="dcterms:W3CDTF">2014-04-01T11:27:50Z</dcterms:modified>
</cp:coreProperties>
</file>