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D08B-5169-439E-860A-E5BE64E2A4D2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D08B-5169-439E-860A-E5BE64E2A4D2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D08B-5169-439E-860A-E5BE64E2A4D2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D08B-5169-439E-860A-E5BE64E2A4D2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D08B-5169-439E-860A-E5BE64E2A4D2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D08B-5169-439E-860A-E5BE64E2A4D2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D08B-5169-439E-860A-E5BE64E2A4D2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D08B-5169-439E-860A-E5BE64E2A4D2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D08B-5169-439E-860A-E5BE64E2A4D2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D08B-5169-439E-860A-E5BE64E2A4D2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D08B-5169-439E-860A-E5BE64E2A4D2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76D08B-5169-439E-860A-E5BE64E2A4D2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670700" cy="3429024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10000" dirty="0" smtClean="0"/>
              <a:t>Путешествие </a:t>
            </a:r>
            <a:br>
              <a:rPr lang="ru-RU" sz="10000" dirty="0" smtClean="0"/>
            </a:br>
            <a:r>
              <a:rPr lang="ru-RU" sz="10000" dirty="0" smtClean="0"/>
              <a:t>в зимний лес</a:t>
            </a:r>
            <a:endParaRPr lang="ru-RU" sz="10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2471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Злой, голодный, быстроногий</a:t>
            </a:r>
            <a:br>
              <a:rPr lang="ru-RU" sz="3200" dirty="0" smtClean="0"/>
            </a:br>
            <a:r>
              <a:rPr lang="ru-RU" sz="3200" dirty="0" smtClean="0"/>
              <a:t>Весь от холода продрог.</a:t>
            </a:r>
            <a:br>
              <a:rPr lang="ru-RU" sz="3200" dirty="0" smtClean="0"/>
            </a:br>
            <a:r>
              <a:rPr lang="ru-RU" sz="3200" dirty="0" smtClean="0"/>
              <a:t>Это страшный, одинокий</a:t>
            </a:r>
            <a:br>
              <a:rPr lang="ru-RU" sz="3200" dirty="0" smtClean="0"/>
            </a:br>
            <a:r>
              <a:rPr lang="ru-RU" sz="3200" dirty="0" smtClean="0"/>
              <a:t>Бегает по лесу …</a:t>
            </a:r>
            <a:endParaRPr lang="ru-RU" sz="3200" dirty="0"/>
          </a:p>
        </p:txBody>
      </p:sp>
      <p:pic>
        <p:nvPicPr>
          <p:cNvPr id="25602" name="Picture 2" descr="http://stfond.ru/images/load/Image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928802"/>
            <a:ext cx="6072198" cy="4929198"/>
          </a:xfrm>
          <a:prstGeom prst="rect">
            <a:avLst/>
          </a:prstGeom>
          <a:noFill/>
        </p:spPr>
      </p:pic>
      <p:pic>
        <p:nvPicPr>
          <p:cNvPr id="25604" name="Picture 4" descr="http://lib.rus.ec/i/20/262120/img_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316230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001156" cy="129615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Этот зверь с двумя клыками,</a:t>
            </a:r>
            <a:br>
              <a:rPr lang="ru-RU" sz="3200" dirty="0" smtClean="0"/>
            </a:br>
            <a:r>
              <a:rPr lang="ru-RU" sz="3200" dirty="0" smtClean="0"/>
              <a:t>С очень мощными ногами</a:t>
            </a:r>
            <a:br>
              <a:rPr lang="ru-RU" sz="3200" dirty="0" smtClean="0"/>
            </a:br>
            <a:r>
              <a:rPr lang="ru-RU" sz="3200" dirty="0" smtClean="0"/>
              <a:t>С пятачком на носу.</a:t>
            </a:r>
            <a:br>
              <a:rPr lang="ru-RU" sz="3200" dirty="0" smtClean="0"/>
            </a:br>
            <a:r>
              <a:rPr lang="ru-RU" sz="3200" dirty="0" smtClean="0"/>
              <a:t>Роет землю он в лесу. </a:t>
            </a:r>
            <a:endParaRPr lang="ru-RU" sz="3200" dirty="0"/>
          </a:p>
        </p:txBody>
      </p:sp>
      <p:pic>
        <p:nvPicPr>
          <p:cNvPr id="26626" name="Picture 2" descr="http://zovtv.ru/wp-content/uploads/2010/09/0los-tr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3714744" cy="4857760"/>
          </a:xfrm>
          <a:prstGeom prst="rect">
            <a:avLst/>
          </a:prstGeom>
          <a:noFill/>
        </p:spPr>
      </p:pic>
      <p:pic>
        <p:nvPicPr>
          <p:cNvPr id="26632" name="Picture 8" descr="http://www.agidel.ru/img/2011/november/15%D0%BA%D0%B0%D0%B1%D0%B0%D0%B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000240"/>
            <a:ext cx="5429256" cy="48577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22471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Словно царскую корону, </a:t>
            </a:r>
            <a:br>
              <a:rPr lang="ru-RU" sz="3200" dirty="0" smtClean="0"/>
            </a:br>
            <a:r>
              <a:rPr lang="ru-RU" sz="3200" dirty="0" smtClean="0"/>
              <a:t>Носит он свои рога. </a:t>
            </a:r>
            <a:br>
              <a:rPr lang="ru-RU" sz="3200" dirty="0" smtClean="0"/>
            </a:br>
            <a:r>
              <a:rPr lang="ru-RU" sz="3200" dirty="0" smtClean="0"/>
              <a:t>Ест лишайник, мох зеленый. </a:t>
            </a:r>
            <a:br>
              <a:rPr lang="ru-RU" sz="3200" dirty="0" smtClean="0"/>
            </a:br>
            <a:r>
              <a:rPr lang="ru-RU" sz="3200" dirty="0" smtClean="0"/>
              <a:t>Любит снежные луга.</a:t>
            </a:r>
            <a:endParaRPr lang="ru-RU" sz="3200" dirty="0"/>
          </a:p>
        </p:txBody>
      </p:sp>
      <p:pic>
        <p:nvPicPr>
          <p:cNvPr id="27650" name="Picture 2" descr="http://www.animalist.ru/images/antshkurko/08042010043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857364"/>
            <a:ext cx="6215074" cy="5000636"/>
          </a:xfrm>
          <a:prstGeom prst="rect">
            <a:avLst/>
          </a:prstGeom>
          <a:noFill/>
        </p:spPr>
      </p:pic>
      <p:pic>
        <p:nvPicPr>
          <p:cNvPr id="27652" name="Picture 4" descr="http://hunt.web-3.ru/data/html/1646/sledlos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85992"/>
            <a:ext cx="2756562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28604"/>
            <a:ext cx="4572000" cy="6215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70C0"/>
                </a:solidFill>
              </a:rPr>
              <a:t>Зайка беленький сидит </a:t>
            </a:r>
            <a:r>
              <a:rPr lang="ru-RU" sz="2800" i="1" dirty="0" smtClean="0">
                <a:solidFill>
                  <a:srgbClr val="0070C0"/>
                </a:solidFill>
              </a:rPr>
              <a:t/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i="1" dirty="0">
                <a:solidFill>
                  <a:srgbClr val="0070C0"/>
                </a:solidFill>
              </a:rPr>
              <a:t>И ушами шевелит.</a:t>
            </a:r>
            <a:r>
              <a:rPr lang="ru-RU" sz="2800" i="1" dirty="0" smtClean="0">
                <a:solidFill>
                  <a:srgbClr val="0070C0"/>
                </a:solidFill>
              </a:rPr>
              <a:t/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i="1" dirty="0">
                <a:solidFill>
                  <a:srgbClr val="0070C0"/>
                </a:solidFill>
              </a:rPr>
              <a:t>Вот так, вот так </a:t>
            </a:r>
            <a:r>
              <a:rPr lang="ru-RU" sz="2800" i="1" dirty="0" smtClean="0">
                <a:solidFill>
                  <a:srgbClr val="0070C0"/>
                </a:solidFill>
              </a:rPr>
              <a:t>он </a:t>
            </a:r>
            <a:r>
              <a:rPr lang="ru-RU" sz="2800" i="1" dirty="0">
                <a:solidFill>
                  <a:srgbClr val="0070C0"/>
                </a:solidFill>
              </a:rPr>
              <a:t>ушами шевелит</a:t>
            </a:r>
            <a:r>
              <a:rPr lang="ru-RU" sz="2800" i="1" dirty="0" smtClean="0">
                <a:solidFill>
                  <a:srgbClr val="0070C0"/>
                </a:solidFill>
              </a:rPr>
              <a:t>.</a:t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i="1" dirty="0">
                <a:solidFill>
                  <a:srgbClr val="0070C0"/>
                </a:solidFill>
              </a:rPr>
              <a:t>Зайке холодно сидеть, </a:t>
            </a:r>
            <a:endParaRPr lang="ru-RU" sz="2800" i="1" dirty="0" smtClean="0">
              <a:solidFill>
                <a:srgbClr val="0070C0"/>
              </a:solidFill>
            </a:endParaRPr>
          </a:p>
          <a:p>
            <a:r>
              <a:rPr lang="ru-RU" sz="2800" i="1" dirty="0" smtClean="0">
                <a:solidFill>
                  <a:srgbClr val="0070C0"/>
                </a:solidFill>
              </a:rPr>
              <a:t>Надо </a:t>
            </a:r>
            <a:r>
              <a:rPr lang="ru-RU" sz="2800" i="1" dirty="0">
                <a:solidFill>
                  <a:srgbClr val="0070C0"/>
                </a:solidFill>
              </a:rPr>
              <a:t>лапочки погреть. </a:t>
            </a:r>
            <a:endParaRPr lang="ru-RU" sz="2800" i="1" dirty="0" smtClean="0">
              <a:solidFill>
                <a:srgbClr val="0070C0"/>
              </a:solidFill>
            </a:endParaRPr>
          </a:p>
          <a:p>
            <a:r>
              <a:rPr lang="ru-RU" sz="2800" i="1" dirty="0" smtClean="0">
                <a:solidFill>
                  <a:srgbClr val="0070C0"/>
                </a:solidFill>
              </a:rPr>
              <a:t>Хлоп</a:t>
            </a:r>
            <a:r>
              <a:rPr lang="ru-RU" sz="2800" i="1" dirty="0">
                <a:solidFill>
                  <a:srgbClr val="0070C0"/>
                </a:solidFill>
              </a:rPr>
              <a:t>, хлоп, хлоп, хлоп, </a:t>
            </a:r>
            <a:endParaRPr lang="ru-RU" sz="2800" i="1" dirty="0" smtClean="0">
              <a:solidFill>
                <a:srgbClr val="0070C0"/>
              </a:solidFill>
            </a:endParaRPr>
          </a:p>
          <a:p>
            <a:r>
              <a:rPr lang="ru-RU" sz="2800" i="1" dirty="0" smtClean="0">
                <a:solidFill>
                  <a:srgbClr val="0070C0"/>
                </a:solidFill>
              </a:rPr>
              <a:t>Надо </a:t>
            </a:r>
            <a:r>
              <a:rPr lang="ru-RU" sz="2800" i="1" dirty="0">
                <a:solidFill>
                  <a:srgbClr val="0070C0"/>
                </a:solidFill>
              </a:rPr>
              <a:t>лапочки погреть.</a:t>
            </a:r>
            <a:r>
              <a:rPr lang="ru-RU" sz="2800" i="1" dirty="0" smtClean="0">
                <a:solidFill>
                  <a:srgbClr val="0070C0"/>
                </a:solidFill>
              </a:rPr>
              <a:t/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i="1" dirty="0" smtClean="0">
                <a:solidFill>
                  <a:srgbClr val="0070C0"/>
                </a:solidFill>
              </a:rPr>
              <a:t>Зайке </a:t>
            </a:r>
            <a:r>
              <a:rPr lang="ru-RU" sz="2800" i="1" dirty="0">
                <a:solidFill>
                  <a:srgbClr val="0070C0"/>
                </a:solidFill>
              </a:rPr>
              <a:t>холодно стоять, </a:t>
            </a:r>
            <a:endParaRPr lang="ru-RU" sz="2800" i="1" dirty="0" smtClean="0">
              <a:solidFill>
                <a:srgbClr val="0070C0"/>
              </a:solidFill>
            </a:endParaRPr>
          </a:p>
          <a:p>
            <a:r>
              <a:rPr lang="ru-RU" sz="2800" i="1" dirty="0" smtClean="0">
                <a:solidFill>
                  <a:srgbClr val="0070C0"/>
                </a:solidFill>
              </a:rPr>
              <a:t>Надо </a:t>
            </a:r>
            <a:r>
              <a:rPr lang="ru-RU" sz="2800" i="1" dirty="0">
                <a:solidFill>
                  <a:srgbClr val="0070C0"/>
                </a:solidFill>
              </a:rPr>
              <a:t>зайке поскакать, </a:t>
            </a:r>
            <a:endParaRPr lang="ru-RU" sz="2800" i="1" dirty="0" smtClean="0">
              <a:solidFill>
                <a:srgbClr val="0070C0"/>
              </a:solidFill>
            </a:endParaRPr>
          </a:p>
          <a:p>
            <a:r>
              <a:rPr lang="ru-RU" sz="2800" i="1" dirty="0" smtClean="0">
                <a:solidFill>
                  <a:srgbClr val="0070C0"/>
                </a:solidFill>
              </a:rPr>
              <a:t>Скок-скок</a:t>
            </a:r>
            <a:r>
              <a:rPr lang="ru-RU" sz="2800" i="1" dirty="0">
                <a:solidFill>
                  <a:srgbClr val="0070C0"/>
                </a:solidFill>
              </a:rPr>
              <a:t>, скок-скок, </a:t>
            </a:r>
            <a:endParaRPr lang="ru-RU" sz="2800" i="1" dirty="0" smtClean="0">
              <a:solidFill>
                <a:srgbClr val="0070C0"/>
              </a:solidFill>
            </a:endParaRPr>
          </a:p>
          <a:p>
            <a:r>
              <a:rPr lang="ru-RU" sz="2800" i="1" dirty="0" smtClean="0">
                <a:solidFill>
                  <a:srgbClr val="0070C0"/>
                </a:solidFill>
              </a:rPr>
              <a:t>Надо </a:t>
            </a:r>
            <a:r>
              <a:rPr lang="ru-RU" sz="2800" i="1" dirty="0">
                <a:solidFill>
                  <a:srgbClr val="0070C0"/>
                </a:solidFill>
              </a:rPr>
              <a:t>зайке поскакать</a:t>
            </a:r>
            <a:r>
              <a:rPr lang="ru-RU" sz="2800" i="1" dirty="0" smtClean="0">
                <a:solidFill>
                  <a:srgbClr val="0070C0"/>
                </a:solidFill>
              </a:rPr>
              <a:t>.</a:t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i="1" dirty="0" smtClean="0">
                <a:solidFill>
                  <a:srgbClr val="0070C0"/>
                </a:solidFill>
              </a:rPr>
              <a:t>Кто-то зайку </a:t>
            </a:r>
            <a:r>
              <a:rPr lang="ru-RU" sz="2800" i="1" dirty="0">
                <a:solidFill>
                  <a:srgbClr val="0070C0"/>
                </a:solidFill>
              </a:rPr>
              <a:t>испугал, </a:t>
            </a:r>
            <a:endParaRPr lang="ru-RU" sz="2800" i="1" dirty="0" smtClean="0">
              <a:solidFill>
                <a:srgbClr val="0070C0"/>
              </a:solidFill>
            </a:endParaRPr>
          </a:p>
          <a:p>
            <a:r>
              <a:rPr lang="ru-RU" sz="2800" i="1" dirty="0" smtClean="0">
                <a:solidFill>
                  <a:srgbClr val="0070C0"/>
                </a:solidFill>
              </a:rPr>
              <a:t>Зайка </a:t>
            </a:r>
            <a:r>
              <a:rPr lang="ru-RU" sz="2800" i="1" dirty="0">
                <a:solidFill>
                  <a:srgbClr val="0070C0"/>
                </a:solidFill>
              </a:rPr>
              <a:t>прыг и ускакал.</a:t>
            </a: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7715272" y="571480"/>
            <a:ext cx="1216152" cy="121615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500034" y="2143116"/>
            <a:ext cx="1216152" cy="121615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 с четырьмя стрелками 4"/>
          <p:cNvSpPr/>
          <p:nvPr/>
        </p:nvSpPr>
        <p:spPr>
          <a:xfrm>
            <a:off x="6357950" y="5214950"/>
            <a:ext cx="1216152" cy="121615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2844" y="714356"/>
            <a:ext cx="4572000" cy="590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i="1" dirty="0" smtClean="0">
                <a:solidFill>
                  <a:srgbClr val="0070C0"/>
                </a:solidFill>
              </a:rPr>
              <a:t>Для берлоги медведь избирает самые надежные, глухие уголки леса. Вопреки распространенному мнению, медведи в настоящую спячку не погружаются. Их состояние правильнее называть зимним сном, они сохраняют полную чуткость, в случае опасности покидают берлогу и после блужданий по лесу занимают новую. </a:t>
            </a:r>
            <a:endParaRPr lang="ru-RU" sz="2600" i="1" dirty="0">
              <a:solidFill>
                <a:srgbClr val="0070C0"/>
              </a:solidFill>
            </a:endParaRPr>
          </a:p>
        </p:txBody>
      </p:sp>
      <p:pic>
        <p:nvPicPr>
          <p:cNvPr id="28686" name="Picture 14" descr="http://img01.chitalnya.ru/upload/254/54909012094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mehovayamoda.info/Types_of_fur/Badger_Meles_me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i="1" dirty="0" smtClean="0">
                <a:solidFill>
                  <a:srgbClr val="0070C0"/>
                </a:solidFill>
              </a:rPr>
              <a:t>К зиме барсук сильно жиреет. Он натаскивает в норку массу листьев и делает большой запас пищи.</a:t>
            </a:r>
            <a:endParaRPr lang="ru-RU" sz="2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migranov.ru/photoalbum/misc/yog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8858312" cy="577776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13572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00115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600" i="1" dirty="0" smtClean="0">
                <a:solidFill>
                  <a:srgbClr val="0070C0"/>
                </a:solidFill>
              </a:rPr>
              <a:t>Ежи устраивают глубокие (зимовочные) норы. </a:t>
            </a:r>
            <a:r>
              <a:rPr lang="ru-RU" sz="2600" i="1" dirty="0">
                <a:solidFill>
                  <a:srgbClr val="0070C0"/>
                </a:solidFill>
              </a:rPr>
              <a:t>Н</a:t>
            </a:r>
            <a:r>
              <a:rPr lang="ru-RU" sz="2600" i="1" dirty="0" smtClean="0">
                <a:solidFill>
                  <a:srgbClr val="0070C0"/>
                </a:solidFill>
              </a:rPr>
              <a:t>а зиму они впадают в продолжительную глубокую спячку. </a:t>
            </a:r>
            <a:endParaRPr lang="ru-RU" sz="2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1"/>
            <a:ext cx="885828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 </a:t>
            </a:r>
            <a:r>
              <a:rPr kumimoji="0" lang="ru-RU" sz="2000" b="1" i="1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И М А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Льдом закована река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В крепкие оковы,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И пришел издалека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К нам мороз суровый.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Почернели до весны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Ветки дубов, кленов,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Лишь у ели и сосны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Цвет зимой зеленый.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Барсуки спят и медведи,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Спят ежи, а их соседи -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Волк, зайчишка и лиса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Ищут пищу по лесам.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Хоть у зайца нет морковки,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Надерет коры он ловко.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А лиса и серый волк -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Те в охоте знают толк.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400" b="1" i="1" dirty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Зайку бедного гоняют,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Зайка про опасность знает,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Чтоб зимой остаться целым,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Стал, как снег, зайчишка белым.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Белка осенью без спешки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Припасла в дупле березы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Шишки, желуди, орешки.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Не страшны теперь морозы!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Вся природа замерла,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Затаилась в зимней сказке,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Ждет весеннего тепла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И лучей веселой ласки.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/priroda/Les-2.files/0007-013-Zimnij-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0.gstatic.com/images?q=tbn:ANd9GcS5pCEKxHStZCHWlywfTG_13Wbm3_LIXsAhbAU5FeWx-FP0goz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5715008" cy="6858000"/>
          </a:xfrm>
          <a:prstGeom prst="rect">
            <a:avLst/>
          </a:prstGeom>
          <a:noFill/>
        </p:spPr>
      </p:pic>
      <p:sp>
        <p:nvSpPr>
          <p:cNvPr id="3" name="1"/>
          <p:cNvSpPr>
            <a:spLocks noGrp="1"/>
          </p:cNvSpPr>
          <p:nvPr>
            <p:ph type="body" idx="2"/>
          </p:nvPr>
        </p:nvSpPr>
        <p:spPr>
          <a:xfrm>
            <a:off x="0" y="1142984"/>
            <a:ext cx="3500430" cy="5105416"/>
          </a:xfrm>
        </p:spPr>
        <p:txBody>
          <a:bodyPr>
            <a:normAutofit/>
          </a:bodyPr>
          <a:lstStyle/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Снег кружится,</a:t>
            </a:r>
            <a:b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Снег ложится -</a:t>
            </a:r>
            <a:b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Снег! Снег! Снег!</a:t>
            </a:r>
            <a:b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Рады снегу зверь и птица</a:t>
            </a:r>
            <a:b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И, конечно, человек!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214446"/>
          </a:xfrm>
        </p:spPr>
        <p:txBody>
          <a:bodyPr>
            <a:noAutofit/>
          </a:bodyPr>
          <a:lstStyle/>
          <a:p>
            <a:r>
              <a:rPr lang="ru-RU" sz="3200" dirty="0" smtClean="0"/>
              <a:t>Ходит зима по лесу , ступает тихо, неслышно. А сама поглядывает по сторонам – то тут, то там свою волшебную картину дорисовывает.</a:t>
            </a:r>
            <a:endParaRPr lang="ru-RU" sz="3200" dirty="0"/>
          </a:p>
        </p:txBody>
      </p:sp>
      <p:pic>
        <p:nvPicPr>
          <p:cNvPr id="15366" name="Picture 6" descr="http://liteboss.ru/wp-content/uploads/2011/10/img-3407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357322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Обрядила она сосны и ели в тяжёлые снеговые шубы. Надела им на верхушки белоснежные шапки, а на ветки – пуховые варежки.</a:t>
            </a:r>
            <a:endParaRPr lang="ru-RU" sz="3200" dirty="0"/>
          </a:p>
        </p:txBody>
      </p:sp>
      <p:pic>
        <p:nvPicPr>
          <p:cNvPr id="19458" name="Picture 2" descr="http://liteboss.ru/wp-content/uploads/2011/10/1282_pic1-1024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2858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 на рябину белое покрывало накинула. </a:t>
            </a:r>
            <a:br>
              <a:rPr lang="ru-RU" sz="3200" dirty="0" smtClean="0"/>
            </a:br>
            <a:r>
              <a:rPr lang="ru-RU" sz="3200" dirty="0" smtClean="0"/>
              <a:t>Так хорошо получилось! </a:t>
            </a:r>
            <a:endParaRPr lang="ru-RU" sz="3200" dirty="0"/>
          </a:p>
        </p:txBody>
      </p:sp>
      <p:pic>
        <p:nvPicPr>
          <p:cNvPr id="20484" name="Picture 4" descr="ряб2 (600x449, 132 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50017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Застыл зимний заснеженный лес, будто заколдовала его злая чародейка-зима. Кажется никто не живёт в лесу. Тишина…</a:t>
            </a:r>
            <a:endParaRPr lang="ru-RU" sz="3200" dirty="0"/>
          </a:p>
        </p:txBody>
      </p:sp>
      <p:pic>
        <p:nvPicPr>
          <p:cNvPr id="21516" name="Picture 12" descr="http://liteboss.ru/wp-content/uploads/2011/10/1260757491_47211481_1249589781_8371726_winter112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7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643998" cy="129615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Рыжая плутовка</a:t>
            </a:r>
            <a:br>
              <a:rPr lang="ru-RU" sz="3200" dirty="0" smtClean="0"/>
            </a:br>
            <a:r>
              <a:rPr lang="ru-RU" sz="3200" dirty="0" smtClean="0"/>
              <a:t>Спряталась под ёлкой.</a:t>
            </a:r>
            <a:br>
              <a:rPr lang="ru-RU" sz="3200" dirty="0" smtClean="0"/>
            </a:br>
            <a:r>
              <a:rPr lang="ru-RU" sz="3200" dirty="0" smtClean="0"/>
              <a:t>Зайца ждёт хитрюга та.</a:t>
            </a:r>
            <a:br>
              <a:rPr lang="ru-RU" sz="3200" dirty="0" smtClean="0"/>
            </a:br>
            <a:r>
              <a:rPr lang="ru-RU" sz="3200" dirty="0" smtClean="0"/>
              <a:t>Как зовут её?..</a:t>
            </a:r>
            <a:endParaRPr lang="ru-RU" sz="3200" dirty="0"/>
          </a:p>
        </p:txBody>
      </p:sp>
      <p:pic>
        <p:nvPicPr>
          <p:cNvPr id="22530" name="Picture 2" descr="http://zovtv.ru/wp-content/uploads/2010/09/0track-f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5940"/>
            <a:ext cx="3571868" cy="4872060"/>
          </a:xfrm>
          <a:prstGeom prst="rect">
            <a:avLst/>
          </a:prstGeom>
          <a:noFill/>
        </p:spPr>
      </p:pic>
      <p:pic>
        <p:nvPicPr>
          <p:cNvPr id="22532" name="Picture 4" descr="Лесные животные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1" y="1928802"/>
            <a:ext cx="5643570" cy="49291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20002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Длинные ушки, </a:t>
            </a:r>
            <a:br>
              <a:rPr lang="ru-RU" sz="3200" dirty="0" smtClean="0"/>
            </a:br>
            <a:r>
              <a:rPr lang="ru-RU" sz="3200" dirty="0" smtClean="0"/>
              <a:t>Быстрые лапки. </a:t>
            </a:r>
            <a:br>
              <a:rPr lang="ru-RU" sz="3200" dirty="0" smtClean="0"/>
            </a:br>
            <a:r>
              <a:rPr lang="ru-RU" sz="3200" dirty="0" smtClean="0"/>
              <a:t>Зимой беленький трусишка. </a:t>
            </a:r>
            <a:br>
              <a:rPr lang="ru-RU" sz="3200" dirty="0" smtClean="0"/>
            </a:br>
            <a:r>
              <a:rPr lang="ru-RU" sz="3200" dirty="0" smtClean="0"/>
              <a:t>Кто это? … </a:t>
            </a:r>
            <a:endParaRPr lang="ru-RU" sz="3200" dirty="0"/>
          </a:p>
        </p:txBody>
      </p:sp>
      <p:pic>
        <p:nvPicPr>
          <p:cNvPr id="23554" name="Picture 2" descr="http://900igr.net/datai/okruzhajuschij-mir/Domashnie-i-dikie/0012-024-Kak-zhivotnye-prisposablivajutsja-k-trudnym-uslovijam-priro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000240"/>
            <a:ext cx="5929322" cy="4857760"/>
          </a:xfrm>
          <a:prstGeom prst="rect">
            <a:avLst/>
          </a:prstGeom>
          <a:noFill/>
        </p:spPr>
      </p:pic>
      <p:pic>
        <p:nvPicPr>
          <p:cNvPr id="23560" name="Picture 8" descr="http://t1.gstatic.com/images?q=tbn:ANd9GcS25oxvzZWhDG2L3yZVODyWWKtHO__yolM5vjnGXi9uO6Lxlczw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500306"/>
            <a:ext cx="3143240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001156" cy="136759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Хожу в пушистой шубе,</a:t>
            </a:r>
            <a:br>
              <a:rPr lang="ru-RU" sz="3200" dirty="0" smtClean="0"/>
            </a:br>
            <a:r>
              <a:rPr lang="ru-RU" sz="3200" dirty="0" smtClean="0"/>
              <a:t>живу в густом лесу.</a:t>
            </a:r>
            <a:br>
              <a:rPr lang="ru-RU" sz="3200" dirty="0" smtClean="0"/>
            </a:br>
            <a:r>
              <a:rPr lang="ru-RU" sz="3200" dirty="0" smtClean="0"/>
              <a:t>В дупле на старом дубе,</a:t>
            </a:r>
            <a:br>
              <a:rPr lang="ru-RU" sz="3200" dirty="0" smtClean="0"/>
            </a:br>
            <a:r>
              <a:rPr lang="ru-RU" sz="3200" dirty="0" smtClean="0"/>
              <a:t>орешки я грызу.</a:t>
            </a:r>
            <a:endParaRPr lang="ru-RU" sz="3200" dirty="0"/>
          </a:p>
        </p:txBody>
      </p:sp>
      <p:pic>
        <p:nvPicPr>
          <p:cNvPr id="24578" name="Picture 2" descr="http://t1.gstatic.com/images?q=tbn:ANd9GcRWLT0Tsrje8QUiRykiHLQsHrE7Sperf20ObFCIHgkozohMWnY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3143240" cy="4071966"/>
          </a:xfrm>
          <a:prstGeom prst="rect">
            <a:avLst/>
          </a:prstGeom>
          <a:noFill/>
        </p:spPr>
      </p:pic>
      <p:pic>
        <p:nvPicPr>
          <p:cNvPr id="24580" name="Picture 4" descr="http://tormashki.net/uploads/posts/2010-12/1291936163_67612087_0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9" y="2071678"/>
            <a:ext cx="5972596" cy="47863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</TotalTime>
  <Words>330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  Путешествие  в зимний лес</vt:lpstr>
      <vt:lpstr>Слайд 2</vt:lpstr>
      <vt:lpstr>Ходит зима по лесу , ступает тихо, неслышно. А сама поглядывает по сторонам – то тут, то там свою волшебную картину дорисовывает.</vt:lpstr>
      <vt:lpstr>Обрядила она сосны и ели в тяжёлые снеговые шубы. Надела им на верхушки белоснежные шапки, а на ветки – пуховые варежки.</vt:lpstr>
      <vt:lpstr>И на рябину белое покрывало накинула.  Так хорошо получилось! </vt:lpstr>
      <vt:lpstr>Застыл зимний заснеженный лес, будто заколдовала его злая чародейка-зима. Кажется никто не живёт в лесу. Тишина…</vt:lpstr>
      <vt:lpstr>Рыжая плутовка Спряталась под ёлкой. Зайца ждёт хитрюга та. Как зовут её?..</vt:lpstr>
      <vt:lpstr>Длинные ушки,  Быстрые лапки.  Зимой беленький трусишка.  Кто это? … </vt:lpstr>
      <vt:lpstr>Хожу в пушистой шубе, живу в густом лесу. В дупле на старом дубе, орешки я грызу.</vt:lpstr>
      <vt:lpstr>Злой, голодный, быстроногий Весь от холода продрог. Это страшный, одинокий Бегает по лесу …</vt:lpstr>
      <vt:lpstr>Этот зверь с двумя клыками, С очень мощными ногами С пятачком на носу. Роет землю он в лесу. </vt:lpstr>
      <vt:lpstr>Словно царскую корону,  Носит он свои рога.  Ест лишайник, мох зеленый.  Любит снежные луга.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2011-12-12T18:04:42Z</dcterms:created>
  <dcterms:modified xsi:type="dcterms:W3CDTF">2011-12-12T22:18:06Z</dcterms:modified>
</cp:coreProperties>
</file>