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D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BB320-0212-4948-897E-D3770E6D1D9A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D3190-56AE-416D-8C0A-6E423F825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4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357158" y="285728"/>
            <a:ext cx="8501122" cy="6215106"/>
          </a:xfrm>
          <a:prstGeom prst="roundRect">
            <a:avLst>
              <a:gd name="adj" fmla="val 9106"/>
            </a:avLst>
          </a:prstGeom>
          <a:noFill/>
          <a:ln>
            <a:solidFill>
              <a:srgbClr val="57D3FF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0_75c96_b715e7d3_XL.jpeg"/>
          <p:cNvPicPr>
            <a:picLocks noChangeAspect="1"/>
          </p:cNvPicPr>
          <p:nvPr userDrawn="1"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1406" y="71414"/>
            <a:ext cx="2000264" cy="20002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AFAF-F440-4BEA-83C0-06215780B219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corowina.ucoz.com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Неделя здоровья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148064" y="3573016"/>
            <a:ext cx="3528392" cy="2664296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Разработали педагоги </a:t>
            </a:r>
          </a:p>
          <a:p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1 старшей группы ГБДОУ № 16 Адмиралтейского района </a:t>
            </a:r>
          </a:p>
          <a:p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г. Санкт-Петербурга</a:t>
            </a:r>
          </a:p>
          <a:p>
            <a:pPr algn="l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Воспитатели:	М.П. </a:t>
            </a:r>
            <a:r>
              <a:rPr lang="ru-RU" sz="1800" dirty="0" err="1" smtClean="0">
                <a:solidFill>
                  <a:schemeClr val="accent6">
                    <a:lumMod val="50000"/>
                  </a:schemeClr>
                </a:solidFill>
              </a:rPr>
              <a:t>Лучкина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		Л.Н. </a:t>
            </a:r>
            <a:r>
              <a:rPr lang="ru-RU" sz="1800" dirty="0" err="1" smtClean="0">
                <a:solidFill>
                  <a:schemeClr val="accent6">
                    <a:lumMod val="50000"/>
                  </a:schemeClr>
                </a:solidFill>
              </a:rPr>
              <a:t>Коттер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Учитель-логопед:   Е.Г. </a:t>
            </a:r>
            <a:r>
              <a:rPr lang="ru-RU" sz="1800" dirty="0" err="1" smtClean="0">
                <a:solidFill>
                  <a:schemeClr val="accent6">
                    <a:lumMod val="50000"/>
                  </a:schemeClr>
                </a:solidFill>
              </a:rPr>
              <a:t>Курдакова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Воспитывать осознанное отношение к своему здоровью;</a:t>
            </a:r>
          </a:p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Способствовать укреплению здоровья;</a:t>
            </a:r>
          </a:p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Обеспечивать закаливание организма;</a:t>
            </a:r>
          </a:p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Разгружать нервную систему;</a:t>
            </a:r>
          </a:p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Продолжать развивать логическое мышление, внимание, память;</a:t>
            </a:r>
          </a:p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Закреплять двигательные навыки и умения;</a:t>
            </a:r>
          </a:p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Развивать физические качества;</a:t>
            </a:r>
          </a:p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Создавать эмоциональный настрой;</a:t>
            </a:r>
          </a:p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Вызывать эмоциональный отклик при выполнении движений;</a:t>
            </a:r>
          </a:p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Воспитывать желание прийти на помощь, добрые чувства и умение радоваться успехам других;</a:t>
            </a:r>
          </a:p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Актуализировать предметный словарь, словарь признаков и действий по теме «Здоровый образ жизни»;</a:t>
            </a:r>
          </a:p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Тренировать в умении согласовывать существительные с прилагательными и числительными в роде, числе, падеже;</a:t>
            </a:r>
          </a:p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Закреплять навыки употребления существительных в косвенных падежах.</a:t>
            </a:r>
          </a:p>
          <a:p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Понедельник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«Путешествие в страну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Читалию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»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Содержимое 6" descr="IMG_066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1772816"/>
            <a:ext cx="4038600" cy="4464496"/>
          </a:xfrm>
        </p:spPr>
      </p:pic>
      <p:pic>
        <p:nvPicPr>
          <p:cNvPr id="8" name="Содержимое 7" descr="IMG_0662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1772816"/>
            <a:ext cx="4038600" cy="43924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Вторник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«Я радуюсь!»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IMG_0666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1844824"/>
            <a:ext cx="4038600" cy="4248472"/>
          </a:xfrm>
        </p:spPr>
      </p:pic>
      <p:pic>
        <p:nvPicPr>
          <p:cNvPr id="6" name="Содержимое 5" descr="IMG_0664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1844824"/>
            <a:ext cx="4038600" cy="424847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Среда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«Полезная и вкусная еда»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IMG_067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1916832"/>
            <a:ext cx="4038600" cy="3960440"/>
          </a:xfrm>
        </p:spPr>
      </p:pic>
      <p:pic>
        <p:nvPicPr>
          <p:cNvPr id="6" name="Содержимое 5" descr="IMG_0670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1916832"/>
            <a:ext cx="4038600" cy="396044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Четверг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«Физкультурный досуг»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IMG_0667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1916832"/>
            <a:ext cx="4038600" cy="4032448"/>
          </a:xfrm>
        </p:spPr>
      </p:pic>
      <p:pic>
        <p:nvPicPr>
          <p:cNvPr id="6" name="Содержимое 5" descr="IMG_0669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1916832"/>
            <a:ext cx="4038600" cy="403244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Пятница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КВН «Здоровый образ жизни» 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IMG_0659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1916832"/>
            <a:ext cx="4038600" cy="3816424"/>
          </a:xfrm>
        </p:spPr>
      </p:pic>
      <p:pic>
        <p:nvPicPr>
          <p:cNvPr id="6" name="Содержимое 5" descr="DSC04188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1916832"/>
            <a:ext cx="4038600" cy="381642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4048" y="274638"/>
            <a:ext cx="3682752" cy="171420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</a:rPr>
              <a:t>Вот те добрые советы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В них и спрятаны секреты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Как здоровье сохранить.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Научись его ценить!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8" name="Содержимое 7" descr="4f037eb37d76a-600x45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547664" y="2060848"/>
            <a:ext cx="6552728" cy="432048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129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Неделя здоровья</vt:lpstr>
      <vt:lpstr>Задачи</vt:lpstr>
      <vt:lpstr>Понедельник «Путешествие в страну Читалию»</vt:lpstr>
      <vt:lpstr>Вторник «Я радуюсь!»</vt:lpstr>
      <vt:lpstr>Среда «Полезная и вкусная еда»</vt:lpstr>
      <vt:lpstr>Четверг «Физкультурный досуг»</vt:lpstr>
      <vt:lpstr>Пятница КВН «Здоровый образ жизни» </vt:lpstr>
      <vt:lpstr>Вот те добрые советы В них и спрятаны секреты Как здоровье сохранить. Научись его ценить!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9</cp:revision>
  <dcterms:created xsi:type="dcterms:W3CDTF">2013-01-06T18:32:13Z</dcterms:created>
  <dcterms:modified xsi:type="dcterms:W3CDTF">2013-09-25T11:56:20Z</dcterms:modified>
</cp:coreProperties>
</file>