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B8043C-58AA-4C40-8C53-0732C38DD13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B45660-7180-4B77-9B49-A23D4A18A9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174542_c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5"/>
            <a:ext cx="6192688" cy="25922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Презентация: «Оформление детского сада»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365104"/>
            <a:ext cx="4032448" cy="18002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>Подготовила: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>Татаркина Ю.В.</a:t>
            </a:r>
            <a:endParaRPr lang="ru-RU" sz="36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риёмной группы.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043608" y="5733256"/>
            <a:ext cx="2664296" cy="4739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Колокольчики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860031" y="5733256"/>
            <a:ext cx="2304257" cy="4389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Солнышко</a:t>
            </a:r>
            <a:endParaRPr lang="ru-RU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7" name="Содержимое 6" descr="P10000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3521075" cy="3384376"/>
          </a:xfrm>
        </p:spPr>
      </p:pic>
      <p:pic>
        <p:nvPicPr>
          <p:cNvPr id="13" name="Содержимое 12" descr="P10000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844824"/>
            <a:ext cx="3850084" cy="33843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Уголок </a:t>
            </a:r>
            <a:b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«Поздравляем с днём рождения»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0" name="Содержимое 9" descr="P1000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8172" y="2348879"/>
            <a:ext cx="3897055" cy="41074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спальную комнату.</a:t>
            </a:r>
            <a:endParaRPr lang="ru-RU" dirty="0"/>
          </a:p>
        </p:txBody>
      </p:sp>
      <p:pic>
        <p:nvPicPr>
          <p:cNvPr id="4" name="Содержимое 3" descr="P1000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20040"/>
            <a:ext cx="6724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Уголок природы</a:t>
            </a:r>
            <a:endParaRPr lang="ru-RU" dirty="0"/>
          </a:p>
        </p:txBody>
      </p:sp>
      <p:pic>
        <p:nvPicPr>
          <p:cNvPr id="4" name="Содержимое 3" descr="P1000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4905078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Цветочная стена.</a:t>
            </a:r>
            <a:endParaRPr lang="ru-RU" dirty="0"/>
          </a:p>
        </p:txBody>
      </p:sp>
      <p:pic>
        <p:nvPicPr>
          <p:cNvPr id="4" name="Содержимое 3" descr="P100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09725"/>
            <a:ext cx="6336704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В приёмной группы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. Уголок «Наше творчество»</a:t>
            </a:r>
            <a:endParaRPr lang="ru-RU" dirty="0"/>
          </a:p>
        </p:txBody>
      </p:sp>
      <p:pic>
        <p:nvPicPr>
          <p:cNvPr id="4" name="Содержимое 3" descr="P100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0419" y="2420938"/>
            <a:ext cx="6332562" cy="40354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rgbClr val="2B71FF"/>
      </a:dk1>
      <a:lt1>
        <a:srgbClr val="FF2AD7"/>
      </a:lt1>
      <a:dk2>
        <a:srgbClr val="AB0042"/>
      </a:dk2>
      <a:lt2>
        <a:srgbClr val="D519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FF1B97"/>
      </a:accent5>
      <a:accent6>
        <a:srgbClr val="FF79C2"/>
      </a:accent6>
      <a:hlink>
        <a:srgbClr val="FF2AD7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37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Презентация: «Оформление детского сада»</vt:lpstr>
      <vt:lpstr>В приёмной группы.</vt:lpstr>
      <vt:lpstr>Уголок  «Поздравляем с днём рождения»</vt:lpstr>
      <vt:lpstr>В спальную комнату.</vt:lpstr>
      <vt:lpstr>Уголок природы</vt:lpstr>
      <vt:lpstr>Цветочная стена.</vt:lpstr>
      <vt:lpstr>В приёмной группы. Уголок «Наше творчество»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«Оформление детского сада»</dc:title>
  <dc:creator>admin</dc:creator>
  <cp:lastModifiedBy>admin</cp:lastModifiedBy>
  <cp:revision>5</cp:revision>
  <dcterms:created xsi:type="dcterms:W3CDTF">2014-04-04T11:59:15Z</dcterms:created>
  <dcterms:modified xsi:type="dcterms:W3CDTF">2014-04-04T12:42:49Z</dcterms:modified>
</cp:coreProperties>
</file>