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9" r:id="rId4"/>
    <p:sldId id="257" r:id="rId5"/>
    <p:sldId id="268" r:id="rId6"/>
    <p:sldId id="265" r:id="rId7"/>
    <p:sldId id="269" r:id="rId8"/>
    <p:sldId id="266" r:id="rId9"/>
    <p:sldId id="258" r:id="rId10"/>
    <p:sldId id="262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F107ED-B748-44A7-88BF-29944537FC79}" type="datetimeFigureOut">
              <a:rPr lang="ru-RU" smtClean="0"/>
              <a:t>22.06.2012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F7C440-B242-457D-BA7D-FEA5C1DB5C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pticyrus.info/le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3" y="5877272"/>
            <a:ext cx="5256585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Подготовила воспитатель МБДОУ 89</a:t>
            </a:r>
          </a:p>
          <a:p>
            <a:pPr algn="ctr"/>
            <a:r>
              <a:rPr lang="ru-RU" dirty="0" smtClean="0"/>
              <a:t> г. Мурманск  </a:t>
            </a:r>
            <a:r>
              <a:rPr lang="ru-RU" dirty="0" err="1" smtClean="0"/>
              <a:t>Сиверина</a:t>
            </a:r>
            <a:r>
              <a:rPr lang="ru-RU" dirty="0" smtClean="0"/>
              <a:t> О.А.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8245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dirty="0" smtClean="0"/>
              <a:t>«Ой</a:t>
            </a:r>
            <a:r>
              <a:rPr lang="ru-RU" sz="3200" dirty="0"/>
              <a:t>, какие </a:t>
            </a:r>
            <a:r>
              <a:rPr lang="ru-RU" sz="3200" b="1" dirty="0" smtClean="0"/>
              <a:t>снегири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цвета </a:t>
            </a:r>
            <a:r>
              <a:rPr lang="ru-RU" sz="3200" dirty="0"/>
              <a:t>утренней </a:t>
            </a:r>
            <a:r>
              <a:rPr lang="ru-RU" sz="3200" dirty="0" smtClean="0"/>
              <a:t>зари…»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Новая папка\снегирь\81508608_large_2835299_b1b4d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5527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248472" cy="5544616"/>
          </a:xfrm>
        </p:spPr>
      </p:pic>
      <p:sp>
        <p:nvSpPr>
          <p:cNvPr id="5" name="Прямоугольник 4"/>
          <p:cNvSpPr/>
          <p:nvPr/>
        </p:nvSpPr>
        <p:spPr>
          <a:xfrm>
            <a:off x="202789" y="620687"/>
            <a:ext cx="39604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веточке рябины,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красный огонек,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сидит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веселый,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расправив хохолок.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смотрит на тропинку,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девочка везет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санках свою куклу,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ягодки клюёт.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848871" cy="4607793"/>
          </a:xfrm>
        </p:spPr>
      </p:pic>
      <p:sp>
        <p:nvSpPr>
          <p:cNvPr id="5" name="Текст 3"/>
          <p:cNvSpPr>
            <a:spLocks noGrp="1"/>
          </p:cNvSpPr>
          <p:nvPr>
            <p:ph type="title"/>
          </p:nvPr>
        </p:nvSpPr>
        <p:spPr>
          <a:xfrm>
            <a:off x="323529" y="116632"/>
            <a:ext cx="8280919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окошком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снегири. Синие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красные, Крылышки атласные.  Холодно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солнца. Чтобы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 было им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скучно, чтобы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 было им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грустно, можно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 крошками в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кормушки положить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игрушки.</a:t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2132856"/>
            <a:ext cx="7783016" cy="349339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259632" y="1700808"/>
            <a:ext cx="6624736" cy="3960441"/>
            <a:chOff x="3220" y="2188"/>
            <a:chExt cx="2013" cy="1191"/>
          </a:xfrm>
        </p:grpSpPr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 rot="-10504029">
              <a:off x="3220" y="2188"/>
              <a:ext cx="2013" cy="1191"/>
            </a:xfrm>
            <a:prstGeom prst="cloudCallout">
              <a:avLst>
                <a:gd name="adj1" fmla="val 3583"/>
                <a:gd name="adj2" fmla="val 37148"/>
              </a:avLst>
            </a:prstGeom>
            <a:solidFill>
              <a:srgbClr val="ABB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3901" y="2443"/>
              <a:ext cx="255" cy="3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Oval 31"/>
            <p:cNvSpPr>
              <a:spLocks noChangeArrowheads="1"/>
            </p:cNvSpPr>
            <p:nvPr/>
          </p:nvSpPr>
          <p:spPr bwMode="auto">
            <a:xfrm rot="382749">
              <a:off x="4241" y="2443"/>
              <a:ext cx="255" cy="3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3872" y="2699"/>
              <a:ext cx="425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Arc 33"/>
            <p:cNvSpPr>
              <a:spLocks/>
            </p:cNvSpPr>
            <p:nvPr/>
          </p:nvSpPr>
          <p:spPr bwMode="auto">
            <a:xfrm rot="3019332" flipV="1">
              <a:off x="3898" y="2661"/>
              <a:ext cx="567" cy="582"/>
            </a:xfrm>
            <a:custGeom>
              <a:avLst/>
              <a:gdLst>
                <a:gd name="T0" fmla="*/ 0 w 21600"/>
                <a:gd name="T1" fmla="*/ 0 h 26076"/>
                <a:gd name="T2" fmla="*/ 0 w 21600"/>
                <a:gd name="T3" fmla="*/ 0 h 26076"/>
                <a:gd name="T4" fmla="*/ 0 w 21600"/>
                <a:gd name="T5" fmla="*/ 0 h 260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076"/>
                <a:gd name="T11" fmla="*/ 21600 w 21600"/>
                <a:gd name="T12" fmla="*/ 26076 h 260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07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04"/>
                    <a:pt x="21442" y="24604"/>
                    <a:pt x="21131" y="26076"/>
                  </a:cubicBezTo>
                </a:path>
                <a:path w="21600" h="2607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104"/>
                    <a:pt x="21442" y="24604"/>
                    <a:pt x="21131" y="260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3929" y="2443"/>
              <a:ext cx="198" cy="2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>
              <a:off x="4269" y="2443"/>
              <a:ext cx="198" cy="2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3986" y="2472"/>
              <a:ext cx="85" cy="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4326" y="2472"/>
              <a:ext cx="85" cy="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Arc 39"/>
            <p:cNvSpPr>
              <a:spLocks/>
            </p:cNvSpPr>
            <p:nvPr/>
          </p:nvSpPr>
          <p:spPr bwMode="auto">
            <a:xfrm rot="8400000" flipV="1">
              <a:off x="3730" y="2869"/>
              <a:ext cx="85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Arc 40"/>
            <p:cNvSpPr>
              <a:spLocks/>
            </p:cNvSpPr>
            <p:nvPr/>
          </p:nvSpPr>
          <p:spPr bwMode="auto">
            <a:xfrm rot="19200000" flipV="1">
              <a:off x="4553" y="2897"/>
              <a:ext cx="85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Arc 41"/>
            <p:cNvSpPr>
              <a:spLocks/>
            </p:cNvSpPr>
            <p:nvPr/>
          </p:nvSpPr>
          <p:spPr bwMode="auto">
            <a:xfrm rot="14400000" flipV="1">
              <a:off x="4071" y="3152"/>
              <a:ext cx="85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761558" y="317957"/>
            <a:ext cx="3322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Всем спасибо!</a:t>
            </a:r>
            <a:endParaRPr lang="ru-RU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Снегирь – птица </a:t>
            </a:r>
            <a:r>
              <a:rPr lang="ru-RU" dirty="0" smtClean="0"/>
              <a:t> </a:t>
            </a:r>
            <a:r>
              <a:rPr lang="ru-RU" dirty="0">
                <a:hlinkClick r:id="rId2" tooltip="остальные лесные птицы"/>
              </a:rPr>
              <a:t>лесная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680520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346704" cy="3960440"/>
          </a:xfrm>
        </p:spPr>
        <p:txBody>
          <a:bodyPr>
            <a:normAutofit lnSpcReduction="10000"/>
          </a:bodyPr>
          <a:lstStyle/>
          <a:p>
            <a:pPr marL="45720" lvl="7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возле человеческих жилищ вместе с другими пернатыми обитателями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Крайнего Севера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и румяный красавец снегирь.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7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красногрудая птичка доверчива и добродушна.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7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24936" cy="590465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/>
              <a:t>Грудочка</a:t>
            </a:r>
            <a:r>
              <a:rPr lang="ru-RU" dirty="0"/>
              <a:t>, шея, щеки снегиря-самца яркого, ровного красного цвета, без отметин. На головке черная шапочка. Спинка голубовато-серая, на черных крылышках  видны белые </a:t>
            </a:r>
            <a:r>
              <a:rPr lang="ru-RU" dirty="0" err="1" smtClean="0"/>
              <a:t>полосочки</a:t>
            </a:r>
            <a:r>
              <a:rPr lang="ru-RU" dirty="0" smtClean="0"/>
              <a:t>. Все </a:t>
            </a:r>
            <a:r>
              <a:rPr lang="ru-RU" dirty="0"/>
              <a:t>цвета очень чистые,  это делает </a:t>
            </a:r>
            <a:r>
              <a:rPr lang="ru-RU" dirty="0" smtClean="0"/>
              <a:t>снегиря очень нарядным. Самки </a:t>
            </a:r>
            <a:r>
              <a:rPr lang="ru-RU" dirty="0"/>
              <a:t>окрашены чуть менее ярко </a:t>
            </a:r>
            <a:r>
              <a:rPr lang="ru-RU" dirty="0" err="1"/>
              <a:t>грудочка</a:t>
            </a:r>
            <a:r>
              <a:rPr lang="ru-RU" dirty="0"/>
              <a:t>, щечки и шейка у </a:t>
            </a:r>
            <a:r>
              <a:rPr lang="ru-RU" dirty="0" smtClean="0"/>
              <a:t>них буроватые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G:\Новая папка\снегирь\0a06eb6a75ccdfbf91b4a8b99ce713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191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245424" cy="38015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Снегирь  </a:t>
            </a:r>
            <a:r>
              <a:rPr lang="ru-RU" dirty="0"/>
              <a:t>чуть больше воробья, а весит несколько десятков граммов. Зато она на редкость </a:t>
            </a:r>
            <a:r>
              <a:rPr lang="ru-RU" dirty="0" smtClean="0"/>
              <a:t>красива. 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G:\Новая папка\снегирь\0a3458c7ff3b455e5bc7a7bd0e8e13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412776"/>
            <a:ext cx="8255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4152"/>
            <a:ext cx="4680520" cy="4335462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Излюбленное местопребывание снегиря – хвойные и смешанные леса. Зимой, кочуя, он встречается везде, даже в селах и городах. В апреле приступает к построению гнезда, чаще всего в густых ветвях елок.</a:t>
            </a:r>
            <a:r>
              <a:rPr lang="ru-RU" dirty="0"/>
              <a:t> </a:t>
            </a:r>
          </a:p>
        </p:txBody>
      </p:sp>
      <p:pic>
        <p:nvPicPr>
          <p:cNvPr id="5122" name="Picture 2" descr="G:\Новая папка\снегирь\i.jpeg4444444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68" y="2011659"/>
            <a:ext cx="1944216" cy="26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Новая папка\снегирь\23037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36" y="4697616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4176465" cy="540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Выбегай поскорей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Посмотреть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снегирей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Прилетели, прилетели!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Стайку встретили метели,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Мороз Красный нос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 рябинку принес,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Хорошо угостил,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Хорошо подсластил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Зимним вечером поздним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Ярко- красные грозди.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b="11769"/>
          <a:stretch>
            <a:fillRect/>
          </a:stretch>
        </p:blipFill>
        <p:spPr>
          <a:xfrm>
            <a:off x="4475174" y="980728"/>
            <a:ext cx="4345297" cy="4752528"/>
          </a:xfrm>
        </p:spPr>
      </p:pic>
    </p:spTree>
    <p:extLst>
      <p:ext uri="{BB962C8B-B14F-4D97-AF65-F5344CB8AC3E}">
        <p14:creationId xmlns:p14="http://schemas.microsoft.com/office/powerpoint/2010/main" val="37719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60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010486"/>
            <a:ext cx="4248472" cy="3354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Питается </a:t>
            </a:r>
            <a:r>
              <a:rPr lang="ru-RU" sz="2400" i="1" dirty="0"/>
              <a:t>снегирь</a:t>
            </a:r>
            <a:r>
              <a:rPr lang="ru-RU" sz="2400" dirty="0"/>
              <a:t> семенами различных лиственных и хвойных деревьев и ягодами. Птенцов выкармливает тоже семенами и в меньшей степени насекомыми.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464420"/>
            <a:ext cx="8496944" cy="19889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Снегири – лесные птицы, </a:t>
            </a:r>
            <a:r>
              <a:rPr lang="ru-RU" sz="2800" dirty="0" smtClean="0">
                <a:effectLst/>
              </a:rPr>
              <a:t> прилетают </a:t>
            </a:r>
            <a:r>
              <a:rPr lang="ru-RU" sz="2800" dirty="0">
                <a:effectLst/>
              </a:rPr>
              <a:t>к нам зимой,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очень трудно прокормиться </a:t>
            </a:r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стороне глухой лесной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5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548680"/>
            <a:ext cx="747732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/>
              <a:t>Снегирь птица спокойная и солидная, он не станет суетиться, кричать и метаться когда клюёт корм. Он все делает основательно и солидно.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1056"/>
            <a:ext cx="4176464" cy="4320480"/>
          </a:xfrm>
        </p:spPr>
      </p:pic>
      <p:pic>
        <p:nvPicPr>
          <p:cNvPr id="4098" name="Picture 2" descr="G:\Новая папка\снегирь\sneg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67" y="1641055"/>
            <a:ext cx="4191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548680"/>
            <a:ext cx="387781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внимательней смотри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Это ж птицы -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снегири!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Красногрудые красавцы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Любят к нам зимой являться.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744416" cy="5832648"/>
          </a:xfrm>
        </p:spPr>
      </p:pic>
    </p:spTree>
    <p:extLst>
      <p:ext uri="{BB962C8B-B14F-4D97-AF65-F5344CB8AC3E}">
        <p14:creationId xmlns:p14="http://schemas.microsoft.com/office/powerpoint/2010/main" val="30918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385</TotalTime>
  <Words>255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«Ой, какие снегири, цвета утренней зари…»</vt:lpstr>
      <vt:lpstr>Снегирь – птица  лесная. 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Снегири – лесные птицы,  прилетают к нам зимой,  очень трудно прокормиться в стороне глухой лесной</vt:lpstr>
      <vt:lpstr>Снегирь птица спокойная и солидная, он не станет суетиться, кричать и метаться когда клюёт корм. Он все делает основательно и солидно.  </vt:lpstr>
      <vt:lpstr>Ты внимательней смотри Это ж птицы - снегири! Красногрудые красавцы Любят к нам зимой являться.  </vt:lpstr>
      <vt:lpstr>Презентация PowerPoint</vt:lpstr>
      <vt:lpstr> За окошком снегири. Синие, красные, Крылышки атласные.  Холодно без солнца. Чтобы не было им скучно, чтобы не было им грустно, можно с крошками в кормушки положить игрушки. 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СНЕГИРЬ</dc:title>
  <dc:creator>Ольга</dc:creator>
  <cp:lastModifiedBy>Ольга</cp:lastModifiedBy>
  <cp:revision>9</cp:revision>
  <dcterms:created xsi:type="dcterms:W3CDTF">2012-06-21T15:58:59Z</dcterms:created>
  <dcterms:modified xsi:type="dcterms:W3CDTF">2012-06-22T13:15:29Z</dcterms:modified>
</cp:coreProperties>
</file>