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9" r:id="rId11"/>
    <p:sldId id="272" r:id="rId12"/>
    <p:sldId id="275" r:id="rId13"/>
    <p:sldId id="276" r:id="rId14"/>
    <p:sldId id="277" r:id="rId15"/>
    <p:sldId id="279" r:id="rId16"/>
    <p:sldId id="28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5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060432" cy="1470025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Интеллектуальный марафон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«Умники и Умницы»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64434596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77609" cy="5361459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861633" cy="54006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4 Тур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/>
              <a:t>«Фантазёры»</a:t>
            </a:r>
          </a:p>
          <a:p>
            <a:pPr algn="ctr">
              <a:buNone/>
            </a:pPr>
            <a:endParaRPr lang="ru-RU" sz="7200" b="1" dirty="0"/>
          </a:p>
        </p:txBody>
      </p:sp>
      <p:sp>
        <p:nvSpPr>
          <p:cNvPr id="4" name="Овал 3"/>
          <p:cNvSpPr/>
          <p:nvPr/>
        </p:nvSpPr>
        <p:spPr>
          <a:xfrm rot="18666878">
            <a:off x="1259632" y="2708920"/>
            <a:ext cx="2088232" cy="158417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36296" y="2780928"/>
            <a:ext cx="864096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480993">
            <a:off x="2339752" y="4797152"/>
            <a:ext cx="1800200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3528" y="4869160"/>
            <a:ext cx="1224136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797152"/>
            <a:ext cx="2376264" cy="15841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356992"/>
            <a:ext cx="1800200" cy="1274440"/>
          </a:xfrm>
          <a:prstGeom prst="rect">
            <a:avLst/>
          </a:prstGeom>
          <a:solidFill>
            <a:srgbClr val="F715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5 Тур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«Тёмная ЛОШАДКА»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2_17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212976"/>
            <a:ext cx="4735730" cy="3024336"/>
          </a:xfrm>
        </p:spPr>
      </p:pic>
      <p:pic>
        <p:nvPicPr>
          <p:cNvPr id="10" name="Содержимое 9" descr="44114702_f_4970426f5648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712967" cy="521744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57_or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038600" cy="4038600"/>
          </a:xfrm>
          <a:solidFill>
            <a:schemeClr val="bg2">
              <a:lumMod val="75000"/>
            </a:schemeClr>
          </a:solidFill>
        </p:spPr>
      </p:pic>
      <p:pic>
        <p:nvPicPr>
          <p:cNvPr id="8" name="Содержимое 7" descr="7116fe37857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068960"/>
            <a:ext cx="4038600" cy="319193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stockphoto_980950-golden-ke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990151">
            <a:off x="785141" y="691068"/>
            <a:ext cx="3619500" cy="3358852"/>
          </a:xfrm>
        </p:spPr>
      </p:pic>
      <p:pic>
        <p:nvPicPr>
          <p:cNvPr id="11" name="Содержимое 10" descr="77864325_9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3483851" cy="381642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05652566_vosemnadcatij_lunnij_den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780928"/>
            <a:ext cx="4485891" cy="3830687"/>
          </a:xfrm>
        </p:spPr>
      </p:pic>
      <p:pic>
        <p:nvPicPr>
          <p:cNvPr id="5" name="Содержимое 4" descr="0_3543_3ecd14a4_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608512" cy="381642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1</a:t>
            </a:r>
            <a:r>
              <a:rPr lang="ru-RU" sz="8800" b="1" i="1" dirty="0" smtClean="0"/>
              <a:t> </a:t>
            </a:r>
            <a:r>
              <a:rPr lang="ru-RU" sz="8800" b="1" dirty="0" smtClean="0"/>
              <a:t>Тур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892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«Дальше, дальше, дальше»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2 Тур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«Заморочки из бочки»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 rot="19310619">
            <a:off x="1247176" y="3468718"/>
            <a:ext cx="1464053" cy="1165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3295277">
            <a:off x="6147289" y="3614890"/>
            <a:ext cx="1580810" cy="1151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979712" y="3140968"/>
            <a:ext cx="216024" cy="864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043608" y="4005064"/>
            <a:ext cx="936104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6948264" y="4221088"/>
            <a:ext cx="864096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48264" y="3212976"/>
            <a:ext cx="0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Аня\Pictures\Новая папка\Новая папка\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22860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«Доскажи словечко»</a:t>
            </a:r>
            <a:endParaRPr lang="ru-RU" sz="6600" b="1" dirty="0"/>
          </a:p>
        </p:txBody>
      </p:sp>
      <p:pic>
        <p:nvPicPr>
          <p:cNvPr id="4" name="Содержимое 3" descr="bereza+derevya+bereza+letom+berezovaya+rosha+68582503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76873"/>
            <a:ext cx="2304256" cy="3154206"/>
          </a:xfrm>
        </p:spPr>
      </p:pic>
      <p:pic>
        <p:nvPicPr>
          <p:cNvPr id="1026" name="Picture 2" descr="C:\Users\Аня\Pictures\картинки для работы\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2446858"/>
            <a:ext cx="2304255" cy="328639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nkoboev.Ru_ezhik_s_yablok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610230" cy="3641229"/>
          </a:xfrm>
        </p:spPr>
      </p:pic>
      <p:pic>
        <p:nvPicPr>
          <p:cNvPr id="6" name="Содержимое 5" descr="80276165_3821971_lyk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339724"/>
            <a:ext cx="2952328" cy="300965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aff792a7a7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501008"/>
            <a:ext cx="4384914" cy="3167928"/>
          </a:xfrm>
          <a:solidFill>
            <a:schemeClr val="bg1"/>
          </a:solidFill>
        </p:spPr>
      </p:pic>
      <p:pic>
        <p:nvPicPr>
          <p:cNvPr id="5" name="Содержимое 4" descr="470-12-toma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5444037" cy="3384376"/>
          </a:xfrm>
          <a:solidFill>
            <a:schemeClr val="bg2">
              <a:lumMod val="50000"/>
            </a:schemeClr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3 Тур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«Конкурс КАПИТАНОВ»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b08f2f5a277565d7d96e3ea43adde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24744"/>
            <a:ext cx="5616624" cy="4225209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kazki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548680"/>
            <a:ext cx="7712379" cy="56166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44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Интеллектуальный марафон</vt:lpstr>
      <vt:lpstr>1 Тур</vt:lpstr>
      <vt:lpstr>2 Тур</vt:lpstr>
      <vt:lpstr>«Доскажи словечко»</vt:lpstr>
      <vt:lpstr>Слайд 5</vt:lpstr>
      <vt:lpstr>Слайд 6</vt:lpstr>
      <vt:lpstr>3 Тур</vt:lpstr>
      <vt:lpstr>Слайд 8</vt:lpstr>
      <vt:lpstr>Слайд 9</vt:lpstr>
      <vt:lpstr>Слайд 10</vt:lpstr>
      <vt:lpstr>Слайд 11</vt:lpstr>
      <vt:lpstr>4 Тур</vt:lpstr>
      <vt:lpstr>5 Тур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</dc:title>
  <dc:creator>Аня</dc:creator>
  <cp:lastModifiedBy>Кит</cp:lastModifiedBy>
  <cp:revision>43</cp:revision>
  <dcterms:created xsi:type="dcterms:W3CDTF">2014-01-21T06:35:40Z</dcterms:created>
  <dcterms:modified xsi:type="dcterms:W3CDTF">2014-04-02T14:34:31Z</dcterms:modified>
</cp:coreProperties>
</file>