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6" r:id="rId4"/>
    <p:sldId id="258" r:id="rId5"/>
    <p:sldId id="261" r:id="rId6"/>
    <p:sldId id="262" r:id="rId7"/>
    <p:sldId id="263" r:id="rId8"/>
    <p:sldId id="264" r:id="rId9"/>
    <p:sldId id="265" r:id="rId10"/>
    <p:sldId id="270" r:id="rId11"/>
    <p:sldId id="269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9E9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56" d="100"/>
          <a:sy n="56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C12F3-149E-4278-AB76-D0B33F14E277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778D5-B9ED-47E7-9A40-1BAA102CCC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778D5-B9ED-47E7-9A40-1BAA102CCC3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F15-6B37-46A0-843B-4D4BC4B28066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401E-01EA-4951-904D-EAE2BF8AC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F15-6B37-46A0-843B-4D4BC4B28066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401E-01EA-4951-904D-EAE2BF8AC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F15-6B37-46A0-843B-4D4BC4B28066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401E-01EA-4951-904D-EAE2BF8AC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F15-6B37-46A0-843B-4D4BC4B28066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401E-01EA-4951-904D-EAE2BF8AC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F15-6B37-46A0-843B-4D4BC4B28066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401E-01EA-4951-904D-EAE2BF8AC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F15-6B37-46A0-843B-4D4BC4B28066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401E-01EA-4951-904D-EAE2BF8AC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F15-6B37-46A0-843B-4D4BC4B28066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401E-01EA-4951-904D-EAE2BF8AC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F15-6B37-46A0-843B-4D4BC4B28066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401E-01EA-4951-904D-EAE2BF8AC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F15-6B37-46A0-843B-4D4BC4B28066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401E-01EA-4951-904D-EAE2BF8AC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F15-6B37-46A0-843B-4D4BC4B28066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401E-01EA-4951-904D-EAE2BF8AC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2F15-6B37-46A0-843B-4D4BC4B28066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B401E-01EA-4951-904D-EAE2BF8AC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75000"/>
            <a:lum bright="-1000" contrast="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92F15-6B37-46A0-843B-4D4BC4B28066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B401E-01EA-4951-904D-EAE2BF8ACF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28604"/>
            <a:ext cx="7772400" cy="592935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ОРГАНИЗАЦИЯ ПРЕДМЕТНО-РАЗВИВАЮЩЕЙ СРЕДЫ В ГРУППЕ РАННЕГО ВОЗРАСТА</a:t>
            </a:r>
            <a:b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воспитатель 1 младшей группы</a:t>
            </a:r>
            <a:b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МАДОУ </a:t>
            </a:r>
            <a:r>
              <a:rPr lang="ru-RU" sz="2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</a:t>
            </a:r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/с № 41</a:t>
            </a:r>
            <a:b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Тарасова Н.М.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60591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411760" y="1484784"/>
            <a:ext cx="5004048" cy="34011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5085184"/>
            <a:ext cx="7286676" cy="5760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i="1" dirty="0" smtClean="0">
                <a:solidFill>
                  <a:srgbClr val="FF3300"/>
                </a:solidFill>
              </a:rPr>
              <a:t>ДИДАКТИЧЕСКИЙ  СТОЛ</a:t>
            </a:r>
            <a:endParaRPr lang="ru-RU" sz="3200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60645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411760" y="1556792"/>
            <a:ext cx="5580112" cy="37927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517232"/>
            <a:ext cx="7488832" cy="5040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         ЦЕНТР  РАЗВИВАЮЩИХ  ИГР 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1060594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31640" y="1268760"/>
            <a:ext cx="6732240" cy="43801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5929330"/>
            <a:ext cx="7143800" cy="92867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3300"/>
                </a:solidFill>
              </a:rPr>
              <a:t>ТЕАТРАЛЬНЫЙ  УГОЛОК</a:t>
            </a:r>
            <a:endParaRPr lang="ru-RU" sz="3200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60575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91680" y="1556792"/>
            <a:ext cx="5504128" cy="37111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5656" y="5301208"/>
            <a:ext cx="5803032" cy="72008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200" b="1" i="1" dirty="0" smtClean="0">
                <a:solidFill>
                  <a:srgbClr val="FFC000"/>
                </a:solidFill>
              </a:rPr>
              <a:t>          </a:t>
            </a:r>
            <a:r>
              <a:rPr lang="ru-RU" sz="3200" b="1" i="1" dirty="0" smtClean="0">
                <a:solidFill>
                  <a:srgbClr val="FF0000"/>
                </a:solidFill>
              </a:rPr>
              <a:t>ГОСТИНАЯ КОМНАТА ДЛЯ ИГР С КУКЛАМИ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60616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907704" y="1988840"/>
            <a:ext cx="5580112" cy="349871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5733256"/>
            <a:ext cx="7128792" cy="43204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200" b="1" i="1" dirty="0" smtClean="0">
                <a:solidFill>
                  <a:srgbClr val="FF3300"/>
                </a:solidFill>
              </a:rPr>
              <a:t> ДИДАКТИЧЕСКАЯ  КУКЛА</a:t>
            </a:r>
            <a:endParaRPr lang="ru-RU" sz="3200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6061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67744" y="1772816"/>
            <a:ext cx="5436096" cy="34512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5301208"/>
            <a:ext cx="6696744" cy="115212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ЦЕНТР ДЛЯ СЮЖЕТНО-РОЛЕВЫХ ИГР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60634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907704" y="1412776"/>
            <a:ext cx="5652120" cy="370921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5301208"/>
            <a:ext cx="6643734" cy="5760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АТРИБУТЫ ДЛЯ ДЕВОЧЕК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60572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051720" y="1412776"/>
            <a:ext cx="4860032" cy="33033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4797152"/>
            <a:ext cx="8572560" cy="64807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ПРЕДМЕТЫ-ДВИГАТЕЛИ  ДЛЯ  ОСВОЕНИЯ  «ДАЛЬНЕГО» ПРОСТРАНСТВА  ГРУППЫ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4869160"/>
            <a:ext cx="8001056" cy="43204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200" b="1" i="1" dirty="0" smtClean="0">
                <a:solidFill>
                  <a:srgbClr val="FF3300"/>
                </a:solidFill>
              </a:rPr>
              <a:t>ЗОНА  ДВИГАТЕЛЬНОЙ  АКТИВНОСТИ</a:t>
            </a:r>
            <a:endParaRPr lang="ru-RU" sz="3200" b="1" i="1" dirty="0">
              <a:solidFill>
                <a:srgbClr val="FF3300"/>
              </a:solidFill>
            </a:endParaRPr>
          </a:p>
        </p:txBody>
      </p:sp>
      <p:pic>
        <p:nvPicPr>
          <p:cNvPr id="7" name="Рисунок 6" descr="P1060639.JPG"/>
          <p:cNvPicPr>
            <a:picLocks noGrp="1" noChangeAspect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411760" y="1628800"/>
            <a:ext cx="4716016" cy="3179754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1060577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47664" y="1412776"/>
            <a:ext cx="6216113" cy="41764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6143644"/>
            <a:ext cx="7715304" cy="71435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ЦЕНТР «ПЕСОК-ВОДА»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1060579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63688" y="1988840"/>
            <a:ext cx="5508104" cy="37438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6215082"/>
            <a:ext cx="7786742" cy="64291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3300"/>
                </a:solidFill>
              </a:rPr>
              <a:t>УГОЛОК  ПРИРОДЫ</a:t>
            </a:r>
            <a:endParaRPr lang="ru-RU" sz="3200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199</TotalTime>
  <Words>50</Words>
  <Application>Microsoft Office PowerPoint</Application>
  <PresentationFormat>Экран (4:3)</PresentationFormat>
  <Paragraphs>13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ОРГАНИЗАЦИЯ ПРЕДМЕТНО-РАЗВИВАЮЩЕЙ СРЕДЫ В ГРУППЕ РАННЕГО ВОЗРАСТА  воспитатель 1 младшей группы МАДОУ д/с № 41 Тарасова Н.М.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ПРЕДМЕТНО-РАЗВИВАЮЩЕЙ СРЕДЫ В ГРУППЕ РАННЕГО ВОЗРАСТА</dc:title>
  <dc:creator>1</dc:creator>
  <cp:lastModifiedBy>1</cp:lastModifiedBy>
  <cp:revision>24</cp:revision>
  <dcterms:created xsi:type="dcterms:W3CDTF">2012-04-04T12:24:58Z</dcterms:created>
  <dcterms:modified xsi:type="dcterms:W3CDTF">2013-01-17T06:46:15Z</dcterms:modified>
</cp:coreProperties>
</file>