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1" r:id="rId5"/>
    <p:sldId id="282" r:id="rId6"/>
    <p:sldId id="281" r:id="rId7"/>
    <p:sldId id="274" r:id="rId8"/>
    <p:sldId id="277" r:id="rId9"/>
    <p:sldId id="278" r:id="rId10"/>
    <p:sldId id="283" r:id="rId11"/>
    <p:sldId id="284" r:id="rId12"/>
    <p:sldId id="28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45F4-6E80-4F80-91F7-92C87AB58C7B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25EB-1EF9-4A11-A8D8-7743CE8E2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otkrytie-khv.ucoz.ru/Shkola/e94953fdada9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0"/>
            <a:ext cx="2819400" cy="4267200"/>
          </a:xfrm>
          <a:prstGeom prst="rect">
            <a:avLst/>
          </a:prstGeom>
          <a:noFill/>
        </p:spPr>
      </p:pic>
      <p:pic>
        <p:nvPicPr>
          <p:cNvPr id="12290" name="Picture 2" descr="http://www.edu.cap.ru/home/3723/image/p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3371">
            <a:off x="806766" y="312932"/>
            <a:ext cx="1730767" cy="240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«Безопасность дома и на улице»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  <a:cs typeface="Vani" pitchFamily="34" charset="0"/>
            </a:endParaRPr>
          </a:p>
          <a:p>
            <a:endParaRPr lang="ru-RU" sz="1800" dirty="0" smtClean="0">
              <a:solidFill>
                <a:srgbClr val="0070C0"/>
              </a:solidFill>
              <a:cs typeface="Vani" pitchFamily="34" charset="0"/>
            </a:endParaRPr>
          </a:p>
          <a:p>
            <a:endParaRPr lang="ru-RU" sz="1800" dirty="0" smtClean="0">
              <a:solidFill>
                <a:srgbClr val="0070C0"/>
              </a:solidFill>
              <a:cs typeface="Vani" pitchFamily="34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cs typeface="Vani" pitchFamily="34" charset="0"/>
              </a:rPr>
              <a:t>Электронно-дидактическая игра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Vani" pitchFamily="34" charset="0"/>
              </a:rPr>
              <a:t>Подготовила :   воспитатель МБДОУ №448        </a:t>
            </a:r>
            <a:r>
              <a:rPr lang="ru-RU" sz="1800" dirty="0" err="1" smtClean="0">
                <a:solidFill>
                  <a:srgbClr val="002060"/>
                </a:solidFill>
                <a:cs typeface="Vani" pitchFamily="34" charset="0"/>
              </a:rPr>
              <a:t>Удачина</a:t>
            </a:r>
            <a:r>
              <a:rPr lang="ru-RU" sz="1800" dirty="0" smtClean="0">
                <a:solidFill>
                  <a:srgbClr val="002060"/>
                </a:solidFill>
                <a:cs typeface="Vani" pitchFamily="34" charset="0"/>
              </a:rPr>
              <a:t> Ю.В. </a:t>
            </a:r>
            <a:endParaRPr lang="ru-RU" sz="1800" dirty="0">
              <a:solidFill>
                <a:srgbClr val="002060"/>
              </a:solidFill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«Соберите пожарного»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izhstroy.ru/base/userfiles/images/Companies/StopOgon/StopOgon_specodezhd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32492" y="2098357"/>
            <a:ext cx="2279015" cy="26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53.radikal.ru/i141/0905/2a/4e281723bd8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81128"/>
            <a:ext cx="1454908" cy="193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ravka.ua/thumbnail.php?size=700&amp;path=http://spravka.ua/company/pphoto/4d89b5cdbfd23.jpg&amp;fid=29687&amp;md=4a802498ae539a4963f748295035ed6e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869160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omteks.su/files/project_1116/rubricator/1337717561_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26" t="6810" r="32581" b="7594"/>
          <a:stretch>
            <a:fillRect/>
          </a:stretch>
        </p:blipFill>
        <p:spPr bwMode="auto">
          <a:xfrm>
            <a:off x="5652120" y="4005064"/>
            <a:ext cx="1018180" cy="20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rk-spb.ru/424-614-thickbox/lestnica-pozharnaya-schturmovaya-411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45" r="36217" b="9373"/>
          <a:stretch>
            <a:fillRect/>
          </a:stretch>
        </p:blipFill>
        <p:spPr bwMode="auto">
          <a:xfrm>
            <a:off x="611560" y="1628800"/>
            <a:ext cx="922645" cy="24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ireman.cznwww.fireman.cz/published/publicdata/FIREMAN/attachments/SC/products_pictures/Melanie_enl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60" r="16920"/>
          <a:stretch>
            <a:fillRect/>
          </a:stretch>
        </p:blipFill>
        <p:spPr bwMode="auto">
          <a:xfrm>
            <a:off x="1979712" y="2060848"/>
            <a:ext cx="1086426" cy="120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geocaching.com/cache/log/4ade2447-07f6-4fe9-ba1d-3da246599355.jpg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31" t="11165" r="15130" b="14190"/>
          <a:stretch>
            <a:fillRect/>
          </a:stretch>
        </p:blipFill>
        <p:spPr bwMode="auto">
          <a:xfrm>
            <a:off x="7452320" y="2708920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ch79.mskzapad.ru/images/cms/data/portfel.png"/>
          <p:cNvPicPr/>
          <p:nvPr/>
        </p:nvPicPr>
        <p:blipFill>
          <a:blip r:embed="rId9" cstate="print"/>
          <a:srcRect t="9836" r="9880"/>
          <a:stretch>
            <a:fillRect/>
          </a:stretch>
        </p:blipFill>
        <p:spPr bwMode="auto">
          <a:xfrm>
            <a:off x="2627784" y="5301208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iwest.k12.il.us/schools/gilman/1%20index/images/Picture1.jpg"/>
          <p:cNvPicPr/>
          <p:nvPr/>
        </p:nvPicPr>
        <p:blipFill>
          <a:blip r:embed="rId10" cstate="print">
            <a:clrChange>
              <a:clrFrom>
                <a:srgbClr val="F9F5DC"/>
              </a:clrFrom>
              <a:clrTo>
                <a:srgbClr val="F9F5DC">
                  <a:alpha val="0"/>
                </a:srgbClr>
              </a:clrTo>
            </a:clrChange>
          </a:blip>
          <a:srcRect l="21948" t="9730" r="-113" b="12973"/>
          <a:stretch>
            <a:fillRect/>
          </a:stretch>
        </p:blipFill>
        <p:spPr bwMode="auto">
          <a:xfrm>
            <a:off x="5724128" y="1844824"/>
            <a:ext cx="1605034" cy="15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«Так или не так»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0.liveinternet.ru/images/attach/c/5/85/434/85434056_20886094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771628" cy="24482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8" name="Picture 4" descr="http://moi-portal.ru/uploads/images/00/00/02/2012/07/06/2900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972" y="1484784"/>
            <a:ext cx="2756466" cy="23762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30" name="Picture 6" descr="http://pbdd.do.am/_nw/2/11445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072341" cy="2304256"/>
          </a:xfrm>
          <a:prstGeom prst="rect">
            <a:avLst/>
          </a:prstGeom>
          <a:noFill/>
        </p:spPr>
      </p:pic>
      <p:pic>
        <p:nvPicPr>
          <p:cNvPr id="1031" name="Picture 7" descr="C:\Users\Оля\Desktop\v01_08_1200_1706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2966248" cy="208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«Так или не так»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im4-tub-ru.yandex.net/i?id=558879228-3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799"/>
            <a:ext cx="3168352" cy="18492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606" name="Picture 6" descr="http://dnz24.klasna.com/uploads/editor/266/61399/sitepage_48/0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2952328" cy="2030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608" name="Picture 8" descr="http://primamedia.ru/files/16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444745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609" name="Picture 9" descr="C:\Users\Оля\Desktop\96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219454" cy="23762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Анимашки Мультяш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2376265" cy="269036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Обусловлена необходимостью более раннего информирования детей о правилах безопасного поведения, приобретения ими опыта безопасного поведения в быту.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Передача детям знаний о правилах безопасного дорожного движения в качестве пешехода и пассажира;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 осторожного и осмотрительного отношения потенциально опасным для человека и окружающего мира природы, ситуациям;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Привить детям необходимые навыки безопасного поведения на дорогах в различных дорожно-транспортных ситуациях.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6" y="548680"/>
          <a:ext cx="7992886" cy="5561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2"/>
                <a:gridCol w="1728192"/>
                <a:gridCol w="3600400"/>
                <a:gridCol w="208823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Ход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«Что пригодится при пожаре»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научить детей находить предмет, который может пригодиться при тушении пожара пожарному. Объяснить свой выбор. Развивать логическое мышление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Дети называют предметы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и они исчезают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«Огнеопасные предметы»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научить детей среди опасных предметов находить те, которые очень часто являются  причиной пожара. Развивать логическое мышление. Объяснить, почему выбрали именно эти предметы.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Дети называют опасные предметы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 они исчезают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«Дорожные знаки»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Вспомнить дорожные знаки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Зачитать стих о дорожном знаке, кто отгадает ….появляется знак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«Убери из комнаты предметы»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solidFill>
                            <a:srgbClr val="002060"/>
                          </a:solidFill>
                        </a:rPr>
                        <a:t>углубить знания об опасностях в доме, формировать у детей умения предвидеть опасные для жизни ситуации, грозящие их здоровью и здоровью окружающих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Дети называют опасные предметы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 они исчезают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«Собери пожарного»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Закрепить знания о профессии пожарного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что не пригодится пожарному при тушении пожара?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щелчку мыши ненужные предметы исчезают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«Так или не так»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умение детей отличать опасные для жизни ситуации от неопасных; развивать внимание; воспитывать желание соблюдать правила безопасности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щелчку мыши ненужные предметы исчезают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«Что пригодится при пожаре»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Юлия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6926"/>
            <a:ext cx="151765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ия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22046"/>
            <a:ext cx="150495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лия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54200"/>
            <a:ext cx="151765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лия\Desktop\Рисунок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8123"/>
            <a:ext cx="1500187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Юлия\Desktop\Рисунок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1638"/>
            <a:ext cx="16097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Юлия\Desktop\Рисунок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4686668"/>
            <a:ext cx="158432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 Огнеопасные предметы».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pochemu4ka.ru/_ld/17/66469762.jpg"/>
          <p:cNvPicPr/>
          <p:nvPr/>
        </p:nvPicPr>
        <p:blipFill>
          <a:blip r:embed="rId2" cstate="print"/>
          <a:srcRect r="50218" b="66036"/>
          <a:stretch>
            <a:fillRect/>
          </a:stretch>
        </p:blipFill>
        <p:spPr bwMode="auto">
          <a:xfrm>
            <a:off x="251520" y="1268760"/>
            <a:ext cx="2601320" cy="24939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://pochemu4ka.ru/_ld/17/34735621.jpg"/>
          <p:cNvPicPr/>
          <p:nvPr/>
        </p:nvPicPr>
        <p:blipFill>
          <a:blip r:embed="rId3" cstate="print"/>
          <a:srcRect l="49427" b="65839"/>
          <a:stretch>
            <a:fillRect/>
          </a:stretch>
        </p:blipFill>
        <p:spPr bwMode="auto">
          <a:xfrm>
            <a:off x="3059832" y="4149080"/>
            <a:ext cx="2637184" cy="250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chemu4ka.ru/_ld/17/61819636.jpg"/>
          <p:cNvPicPr/>
          <p:nvPr/>
        </p:nvPicPr>
        <p:blipFill>
          <a:blip r:embed="rId4" cstate="print"/>
          <a:srcRect l="48935" t="32588" b="32961"/>
          <a:stretch>
            <a:fillRect/>
          </a:stretch>
        </p:blipFill>
        <p:spPr bwMode="auto">
          <a:xfrm>
            <a:off x="6084168" y="1196752"/>
            <a:ext cx="2671786" cy="25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ud-molod.ru/images/articles/a1005zxr.jpg"/>
          <p:cNvPicPr/>
          <p:nvPr/>
        </p:nvPicPr>
        <p:blipFill>
          <a:blip r:embed="rId5" cstate="print"/>
          <a:srcRect l="5295" r="7093"/>
          <a:stretch>
            <a:fillRect/>
          </a:stretch>
        </p:blipFill>
        <p:spPr bwMode="auto">
          <a:xfrm>
            <a:off x="3131840" y="1268760"/>
            <a:ext cx="2620370" cy="25111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http://e-cigaboom.ru/published/publicdata/CIGABASE/attachments/SC/products_pictures/grusha_enl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2178240" cy="251115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http://img-fotki.yandex.ru/get/7/fot462.cc/0_3b3fe_155fc07_X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406374" cy="257686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«Дорожные знаки»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243666125_peshexo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37112"/>
            <a:ext cx="1531240" cy="1585711"/>
          </a:xfrm>
          <a:prstGeom prst="rect">
            <a:avLst/>
          </a:prstGeom>
        </p:spPr>
      </p:pic>
      <p:pic>
        <p:nvPicPr>
          <p:cNvPr id="4" name="Рисунок 3" descr="1243666279_avto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0768"/>
            <a:ext cx="1652584" cy="2415314"/>
          </a:xfrm>
          <a:prstGeom prst="rect">
            <a:avLst/>
          </a:prstGeom>
        </p:spPr>
      </p:pic>
      <p:pic>
        <p:nvPicPr>
          <p:cNvPr id="5" name="Рисунок 4" descr="1243666104_kirp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25144"/>
            <a:ext cx="1714512" cy="1720549"/>
          </a:xfrm>
          <a:prstGeom prst="rect">
            <a:avLst/>
          </a:prstGeom>
        </p:spPr>
      </p:pic>
      <p:pic>
        <p:nvPicPr>
          <p:cNvPr id="6" name="Рисунок 5" descr="1243666185_zapreshaychie_014_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500174"/>
            <a:ext cx="1571626" cy="1571626"/>
          </a:xfrm>
          <a:prstGeom prst="rect">
            <a:avLst/>
          </a:prstGeom>
        </p:spPr>
      </p:pic>
      <p:pic>
        <p:nvPicPr>
          <p:cNvPr id="7" name="Содержимое 3" descr="Анимашки Мультяшки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852936"/>
            <a:ext cx="943347" cy="15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«Убери из комнаты опасные предметы»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246" y="1484784"/>
            <a:ext cx="9194246" cy="5373216"/>
          </a:xfrm>
          <a:prstGeom prst="rect">
            <a:avLst/>
          </a:prstGeom>
          <a:noFill/>
        </p:spPr>
      </p:pic>
      <p:pic>
        <p:nvPicPr>
          <p:cNvPr id="7" name="Рисунок 6" descr="http://www.stihi.ru/pics/2012/11/14/199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353675"/>
            <a:ext cx="2014467" cy="150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ymoone.files.wordpress.com/2011/07/scissors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3" t="15385" r="6329" b="6154"/>
          <a:stretch>
            <a:fillRect/>
          </a:stretch>
        </p:blipFill>
        <p:spPr bwMode="auto">
          <a:xfrm rot="519438">
            <a:off x="5004262" y="5616151"/>
            <a:ext cx="2021441" cy="13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a-din.ru/images/tovar-29b.jpg"/>
          <p:cNvPicPr/>
          <p:nvPr/>
        </p:nvPicPr>
        <p:blipFill>
          <a:blip r:embed="rId5" cstate="print">
            <a:clrChange>
              <a:clrFrom>
                <a:srgbClr val="DBD6B6"/>
              </a:clrFrom>
              <a:clrTo>
                <a:srgbClr val="DBD6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12976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vluki.ru/files/2012Aug15/008-18845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247564"/>
            <a:ext cx="2254990" cy="161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toytoyukraine.com/images/products/tomy/preschool/3861/3861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31" t="4242" r="23477"/>
          <a:stretch>
            <a:fillRect/>
          </a:stretch>
        </p:blipFill>
        <p:spPr bwMode="auto">
          <a:xfrm>
            <a:off x="755576" y="4725144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ssianmall.ru/parfume_rus/image/cache/data/aksesuar_toys/toys04-600x665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356992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attabebek.com/GGimages/attabebek/CH905.jpg"/>
          <p:cNvPicPr/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7600" r="17323"/>
          <a:stretch>
            <a:fillRect/>
          </a:stretch>
        </p:blipFill>
        <p:spPr bwMode="auto">
          <a:xfrm>
            <a:off x="7266011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cs11084.userapi.com/u6179517/-14/x_875581ed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581128"/>
            <a:ext cx="10801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 Теперь ты можешь спокойно играть.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Кирилл\Рабочий стол\МАМА\детские презентации\Почемучка\bhgjydxr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246" y="1484784"/>
            <a:ext cx="9194246" cy="5373216"/>
          </a:xfrm>
          <a:prstGeom prst="rect">
            <a:avLst/>
          </a:prstGeom>
          <a:noFill/>
        </p:spPr>
      </p:pic>
      <p:pic>
        <p:nvPicPr>
          <p:cNvPr id="4" name="Рисунок 3" descr="D:\отрисовки\post-280722-1298393962.png"/>
          <p:cNvPicPr/>
          <p:nvPr/>
        </p:nvPicPr>
        <p:blipFill>
          <a:blip r:embed="rId3" cstate="print"/>
          <a:srcRect l="35238" t="5238" r="16238"/>
          <a:stretch>
            <a:fillRect/>
          </a:stretch>
        </p:blipFill>
        <p:spPr bwMode="auto">
          <a:xfrm>
            <a:off x="5292080" y="3140968"/>
            <a:ext cx="1632329" cy="31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ytoyukraine.com/images/products/tomy/preschool/3861/386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31" t="4242" r="23477"/>
          <a:stretch>
            <a:fillRect/>
          </a:stretch>
        </p:blipFill>
        <p:spPr bwMode="auto">
          <a:xfrm>
            <a:off x="3779912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ussianmall.ru/parfume_rus/image/cache/data/aksesuar_toys/toys04-600x66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273824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ttabebek.com/GGimages/attabebek/CH905.jpg"/>
          <p:cNvPicPr/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7600" r="17323"/>
          <a:stretch>
            <a:fillRect/>
          </a:stretch>
        </p:blipFill>
        <p:spPr bwMode="auto">
          <a:xfrm>
            <a:off x="2051720" y="4694144"/>
            <a:ext cx="1877989" cy="216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11084.userapi.com/u6179517/-14/x_875581ed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517232"/>
            <a:ext cx="1276066" cy="106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326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«Безопасность дома и на улице»</vt:lpstr>
      <vt:lpstr>Актуальность:</vt:lpstr>
      <vt:lpstr>Задачи:</vt:lpstr>
      <vt:lpstr>Презентация PowerPoint</vt:lpstr>
      <vt:lpstr>«Что пригодится при пожаре»</vt:lpstr>
      <vt:lpstr>« Огнеопасные предметы».</vt:lpstr>
      <vt:lpstr>«Дорожные знаки»</vt:lpstr>
      <vt:lpstr>«Убери из комнаты опасные предметы»</vt:lpstr>
      <vt:lpstr>Молодец! Теперь ты можешь спокойно играть.</vt:lpstr>
      <vt:lpstr>«Соберите пожарного»</vt:lpstr>
      <vt:lpstr>«Так или не так»</vt:lpstr>
      <vt:lpstr>«Так или не так»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Юлия</cp:lastModifiedBy>
  <cp:revision>70</cp:revision>
  <dcterms:created xsi:type="dcterms:W3CDTF">2013-02-23T18:22:54Z</dcterms:created>
  <dcterms:modified xsi:type="dcterms:W3CDTF">2013-09-17T10:44:23Z</dcterms:modified>
</cp:coreProperties>
</file>