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66" r:id="rId5"/>
    <p:sldId id="258" r:id="rId6"/>
    <p:sldId id="259" r:id="rId7"/>
    <p:sldId id="260" r:id="rId8"/>
    <p:sldId id="261" r:id="rId9"/>
    <p:sldId id="268" r:id="rId10"/>
    <p:sldId id="269" r:id="rId11"/>
    <p:sldId id="262" r:id="rId12"/>
    <p:sldId id="263" r:id="rId13"/>
    <p:sldId id="264" r:id="rId14"/>
    <p:sldId id="265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4660"/>
  </p:normalViewPr>
  <p:slideViewPr>
    <p:cSldViewPr>
      <p:cViewPr varScale="1">
        <p:scale>
          <a:sx n="107" d="100"/>
          <a:sy n="10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CA3F22-D700-4C73-800F-FB66DF3867C8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08DE80-6B7E-4642-8BBC-4D7A8292E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Desktop\&#1082;&#1072;&#1088;&#1090;&#1080;&#1085;&#1082;&#1080;\solovey-penie_ptic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Desktop\&#1082;&#1072;&#1088;&#1090;&#1080;&#1085;&#1082;&#1080;\Kukushka_obyknovennaja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Desktop\&#1082;&#1072;&#1088;&#1090;&#1080;&#1085;&#1082;&#1080;\Derevenskaja_lastochka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Desktop\&#1082;&#1072;&#1088;&#1090;&#1080;&#1085;&#1082;&#1080;\Belyi_aist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Desktop\&#1082;&#1072;&#1088;&#1090;&#1080;&#1085;&#1082;&#1080;\Seryi_gus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708920"/>
            <a:ext cx="6172200" cy="102488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Воспитатель: Соболева О.С.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ГБОУ </a:t>
            </a:r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/с № 2292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172200" cy="2664296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перелетными птицами.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Обучающая: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представления детей о перелетных птицах: аисте, кукушке, соловье , диком гусе.</a:t>
            </a:r>
          </a:p>
          <a:p>
            <a:r>
              <a:rPr lang="ru-RU" sz="2100" b="0" dirty="0" smtClean="0">
                <a:solidFill>
                  <a:schemeClr val="tx1"/>
                </a:solidFill>
              </a:rPr>
              <a:t>Познакомить детей с понятиями: лететь «клином», «цепочкой», «стайкой».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Развивающая: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речи, восприятие звуков птиц на слух.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Воспитывающая: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доброе отношение ко всему живому в природе.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476672"/>
            <a:ext cx="6515627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 птицы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Старшая группа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Дикие Гуси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1052736"/>
            <a:ext cx="365760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 Дикие гуси – предки наших гусей. Живут они у воды – на реках и озерах. У них длинная шея, короткие красные или оранжевые лапы, пальцы на лапах соединены перепонкой, они ходят важно вразвалку. На маленькой голове массивный плотный клюв. Питаются дикие гуси травой, листьями, плодами и семенами, насекомыми. Живут дикие гуси парами – гусак и гусыня. Для гнезда им достаточно найти ямку в земле и утеплить ее мхом, травой и пухом. Пока гусыня высиживает гусят, гусак держится рядом и охраняет гнездо от врагов. Осенью, когда становится холодно, гусям трудно находить пищу, и они улетают на юг. Человек использует в пищу гусиное мясо, пух и перо для изготовления подушек и перин, а также использует гусиный жир в качестве лекарства  от обморожения. В древности гусиные перья использовали как ручки и карандаши, ими писали.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980728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H="1">
            <a:off x="8316415" y="1439065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cuments\Desktop\картинки\гуси гус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196752"/>
            <a:ext cx="4104455" cy="45998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Перелет птиц.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 летят днем (аисты, журавли, хищные птицы, ласточки, стрижи), а другие ночью (мухоловки, славки, трясогузки, а некоторые и летят и идут пешком, например, коростель-дергач.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А)Птичий клин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построение перелётных птиц при дальних перелетах. Клиновой строй используют журавли, гуси и многие другие виды птиц для облегчения утомительных дальних перелетов.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Прямым фронтом (шеренгой, цепочкой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или же гуськом – летят гуси, утки, чирки.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В) Скученной беспорядочной стаей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летят кулики,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врановые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мелкие воробьиные, скворцы, дрозды и другие мелкие птицы.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5078" y="1638404"/>
            <a:ext cx="4041338" cy="431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7" y="1541981"/>
            <a:ext cx="6984777" cy="478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0560" y="1675855"/>
            <a:ext cx="6649831" cy="434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Цепочка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5" y="2777363"/>
            <a:ext cx="7056784" cy="22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- Ребята, скажите, пожалуйста, о чем сегодня мы беседовали на занятии?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- О каких новых перелетных птицах вы узнали?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- Что интересного мы узнали о кукушке?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- Как они находят дорогу в теплые края и обратно к нам?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Елена\Мои документы\фон\ptichki-1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9284" y="1484784"/>
            <a:ext cx="3634883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Спасибо за внимание!!!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ocuments\Desktop\rio2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8692" y="1495773"/>
            <a:ext cx="4741540" cy="47415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43800" cy="1143000"/>
          </a:xfrm>
        </p:spPr>
        <p:txBody>
          <a:bodyPr>
            <a:normAutofit/>
          </a:bodyPr>
          <a:lstStyle/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60031" y="2362200"/>
            <a:ext cx="3456385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Вот и стали дни короче,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длиннее стали ночи,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Птицы тянутся на юг,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Пожелтели лес и луг.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(Осенью)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07504" y="6669360"/>
            <a:ext cx="82352" cy="59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V="1">
            <a:off x="4238249" y="1523999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cuments\Desktop\ООО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0"/>
            <a:ext cx="3785563" cy="1656184"/>
          </a:xfrm>
          <a:prstGeom prst="rect">
            <a:avLst/>
          </a:prstGeom>
          <a:noFill/>
        </p:spPr>
      </p:pic>
      <p:pic>
        <p:nvPicPr>
          <p:cNvPr id="4099" name="Picture 3" descr="C:\Users\user\Documents\Desktop\1316478857_1316473820_1316471513_140481_1024_7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772816"/>
            <a:ext cx="388843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-Ребята, скажите, пожалуйста, о каком времени года говорится в стихотворении? 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-Назовите, пожалуйста, характерные признаки осени?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 как называются птицы, которые улетают в теплые края и которые остаются? 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Назовите перелетных птиц?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Ласточки пропали,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А вчера зарей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Всё грачи летали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Да, как сеть, мелькали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Вон над той горой.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С вечера все спится,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На дворе темно.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Лист сухой валится,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Ночью ветер злится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Да стучит в окно.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Лучше б снег да вьюгу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Встретить грудью рад!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Словно как с испугу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Раскричавшись, к югу</a:t>
            </a:r>
            <a:b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</a:rPr>
              <a:t>Журавли летят.</a:t>
            </a:r>
          </a:p>
          <a:p>
            <a:pPr>
              <a:buNone/>
            </a:pPr>
            <a:endParaRPr lang="ru-RU" sz="6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Фет А.А.</a:t>
            </a:r>
          </a:p>
        </p:txBody>
      </p:sp>
      <p:pic>
        <p:nvPicPr>
          <p:cNvPr id="3074" name="Picture 2" descr="C:\Users\user\Documents\Desktop\картинки\осень осен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600400" cy="49595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51216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Соловей немного крупнее воробья. Обитает в светлых лесах,  садах и парках, обычно по сырым местам.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Питается насекомыми.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 — набор повторяющихся свистов и щелканий. Каждый элемент песни (колено), число которых может достигать 12, повторяется несколько раз. Крик — низкое “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фюить-трр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без нот и без свирели,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Лучше всех выводит трели,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Голосистей и нежней?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же это? (Соловей)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Соловей – соловушка,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Светлая головушка.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Только солнышко взойдёт,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Звонко песню пропоёт.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Громко заливается.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друзей старается.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Оживает всё кругом.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песней счастье входит в дом.</a:t>
            </a:r>
          </a:p>
          <a:p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700808"/>
            <a:ext cx="397403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olovey-penie_p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956376" y="260648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39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Кукушки довольно рано отправляются на места своих зимовок в Среднюю и Южную Африку, на юг Аравии и Азиатского материка.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780928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 птица никогда для птенцов не вьет гнезда.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(кукушка)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916832"/>
            <a:ext cx="374441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kushka_obyknovenna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956376" y="188640"/>
            <a:ext cx="592832" cy="5928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15212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Кукушка – небольшая птица, но крупнее, чем соловей, имеет пеструю окраску, длинный хвост, небольшой клюв. Кукушка, в отличие, от других птиц, никогда не вьет гнезда, а свои яйца откладывает в чужих гнездах, поэтому птицы вынуждены выводить и растить птенцов кукушки.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Трудно представить лес без птиц, без их пения, но ещё труднее без кукушки. Громкое «ку-ку» самца и характерную булькающую трель самки каждый из нас неоднократно слышал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" y="1600200"/>
            <a:ext cx="3246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ласточка. Она живет в селе и в городе. Может жить на берегах рек. Эта птица питается насекомыми. На зиму она улетает. Ласточка – перелетная птица.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346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 крышей я леплю гнездо из комочков глины. Для птенчиков стелю на дно пуховую перину.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(Ласточка)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1156" y="1772816"/>
            <a:ext cx="47952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erevenskaja_lasto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812360" y="18864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Аист – крупная птица с большим красным клювом и длинными ногами. Окраска бело-черная. Питается мелкими грызунами. Гнездо строит на крыше, на вершине высокого дерева возле человеческого жилья. Аист – перелетная птица.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Это старый наш знакомый: Он живет на крыше дома - Длинноногий, длинноносый, Длинношеий, безголосый. Он летает на охоту за лягушками к болоту.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(Аист)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060848"/>
            <a:ext cx="4093504" cy="32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elyi_ai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740352" y="188640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068960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Хохотали - гоготали,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И от смеха в пруд упали!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И поплыли ловко,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Есть у них сноровка.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Никогда не трусят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Забияки ... . 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(Гуси)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ocuments\Desktop\картинки\дикие гус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80728"/>
            <a:ext cx="4874130" cy="4752528"/>
          </a:xfrm>
          <a:prstGeom prst="rect">
            <a:avLst/>
          </a:prstGeom>
          <a:noFill/>
        </p:spPr>
      </p:pic>
      <p:pic>
        <p:nvPicPr>
          <p:cNvPr id="5" name="Seryi_g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524328" y="188640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291</Words>
  <Application>Microsoft Office PowerPoint</Application>
  <PresentationFormat>Экран (4:3)</PresentationFormat>
  <Paragraphs>49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Воспитатель: Соболева О.С. ГБОУ д/с № 2292</vt:lpstr>
      <vt:lpstr>Слайд 2</vt:lpstr>
      <vt:lpstr>-Ребята, скажите, пожалуйста, о каком времени года говорится в стихотворении?   -Назовите, пожалуйста, характерные признаки осени?  - А как называются птицы, которые улетают в теплые края и которые остаются?   - Назовите перелетных птиц? </vt:lpstr>
      <vt:lpstr> Соловей немного крупнее воробья. Обитает в светлых лесах,  садах и парках, обычно по сырым местам.  Питается насекомыми. Песня — набор повторяющихся свистов и щелканий. Каждый элемент песни (колено), число которых может достигать 12, повторяется несколько раз. Крик — низкое “фюить-трр”. </vt:lpstr>
      <vt:lpstr>Кукушки довольно рано отправляются на места своих зимовок в Среднюю и Южную Африку, на юг Аравии и Азиатского материка. </vt:lpstr>
      <vt:lpstr>                Кукушка – небольшая птица, но крупнее, чем соловей, имеет пеструю окраску, длинный хвост, небольшой клюв. Кукушка, в отличие, от других птиц, никогда не вьет гнезда, а свои яйца откладывает в чужих гнездах, поэтому птицы вынуждены выводить и растить птенцов кукушки. </vt:lpstr>
      <vt:lpstr> Это ласточка. Она живет в селе и в городе. Может жить на берегах рек. Эта птица питается насекомыми. На зиму она улетает. Ласточка – перелетная птица.</vt:lpstr>
      <vt:lpstr>Аист – крупная птица с большим красным клювом и длинными ногами. Окраска бело-черная. Питается мелкими грызунами. Гнездо строит на крыше, на вершине высокого дерева возле человеческого жилья. Аист – перелетная птица.</vt:lpstr>
      <vt:lpstr>Хохотали - гоготали, И от смеха в пруд упали! И поплыли ловко, Есть у них сноровка. Никогда не трусят Забияки ... .  (Гуси)</vt:lpstr>
      <vt:lpstr>Дикие Гуси</vt:lpstr>
      <vt:lpstr>Перелет птиц. Одни летят днем (аисты, журавли, хищные птицы, ласточки, стрижи), а другие ночью (мухоловки, славки, трясогузки, а некоторые и летят и идут пешком, например, коростель-дергач.</vt:lpstr>
      <vt:lpstr>Клин </vt:lpstr>
      <vt:lpstr>Стая </vt:lpstr>
      <vt:lpstr>Цепочка </vt:lpstr>
      <vt:lpstr>- Ребята, скажите, пожалуйста, о чем сегодня мы беседовали на занятии?  - О каких новых перелетных птицах вы узнали?  - Что интересного мы узнали о кукушке?  - Как они находят дорогу в теплые края и обратно к нам? 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Воспитатель: Марченкова М.Ф.</dc:title>
  <dc:creator>Елена</dc:creator>
  <cp:lastModifiedBy>user</cp:lastModifiedBy>
  <cp:revision>51</cp:revision>
  <dcterms:created xsi:type="dcterms:W3CDTF">2011-11-05T16:24:10Z</dcterms:created>
  <dcterms:modified xsi:type="dcterms:W3CDTF">2013-02-02T13:18:59Z</dcterms:modified>
</cp:coreProperties>
</file>