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079D49A-B614-4962-A18B-6B9680A5A899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2C73355-9521-4A8B-98B8-B1E71D439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E739A9-1938-4EAC-82E3-7DEEEC5EBDA5}" type="slidenum">
              <a:rPr lang="ru-RU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C5232-9563-449E-8B39-FDC01080663D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E1853-A966-48D9-98DA-009DAC326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50295-09AF-44B8-A074-828372D88B59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9BEF7-3404-4319-90F3-D7CA0FC6E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E3975-F9CE-457E-A5CD-3DE502B84A7E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C7779-71B3-4FF1-BE5E-AFE3A9C55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23D76-58FC-4970-B222-3AF115E58DE6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AED92-DF4F-4DA2-BE02-422AFA337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707C6-6AE9-4AEE-A948-148BB031A529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20012-E86E-44F1-AEB4-6B5535C81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A5ED6-51E7-404F-91ED-9F439E6CBC37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4AE34-57AB-463A-AB40-2EA9A13A8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AC509-E4C3-4AB3-9F5C-58B68AF2436F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E0A80-648F-42CF-BB9A-E9512E7A5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B0515-67FE-45B7-8540-FA2C02F08074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E2416-3663-438F-8E7C-3B3339509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AC657-6673-4FC4-AE47-77EEE3E0F388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6731F-C8DB-43FE-A1AD-D3D23ECFA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E364-E15B-477E-8E48-46D578376E6F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50628-4852-48F7-9FB2-D9ECBFBEA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981F9-6040-45B3-8FE0-7E3AC6454684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1C86F-18A9-4807-BC20-B14480C72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12C575-0BD5-47BA-B400-E7FFDDC9373E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8C40DE-353C-47F0-AE08-A4C4FEA2B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1" r:id="rId1"/>
    <p:sldLayoutId id="2147483825" r:id="rId2"/>
    <p:sldLayoutId id="2147483832" r:id="rId3"/>
    <p:sldLayoutId id="2147483826" r:id="rId4"/>
    <p:sldLayoutId id="2147483833" r:id="rId5"/>
    <p:sldLayoutId id="2147483827" r:id="rId6"/>
    <p:sldLayoutId id="2147483828" r:id="rId7"/>
    <p:sldLayoutId id="2147483834" r:id="rId8"/>
    <p:sldLayoutId id="2147483835" r:id="rId9"/>
    <p:sldLayoutId id="2147483829" r:id="rId10"/>
    <p:sldLayoutId id="21474838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90823"/>
            <a:ext cx="77724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Семинар с родителями</a:t>
            </a:r>
            <a:br>
              <a:rPr lang="ru-RU" smtClean="0"/>
            </a:br>
            <a:r>
              <a:rPr lang="ru-RU" smtClean="0"/>
              <a:t>«В каждой семье свои традиции»</a:t>
            </a:r>
            <a:endParaRPr lang="ru-RU"/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2060575"/>
            <a:ext cx="8353425" cy="45370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071366"/>
            <a:ext cx="2952000" cy="2077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б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59832" y="3386872"/>
            <a:ext cx="2952000" cy="213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4437112"/>
            <a:ext cx="2952328" cy="2101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б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844824"/>
            <a:ext cx="388843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6а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536" y="1772816"/>
            <a:ext cx="4006104" cy="3089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РОДОСЛОВНОЙ СВОЕЙ СЕМЬИ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3410476" y="3789040"/>
            <a:ext cx="2385660" cy="2752685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18488" cy="1143001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СЕМЕЙНЫЕ АРХИВЫ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23850" y="836613"/>
            <a:ext cx="8496300" cy="6021387"/>
          </a:xfrm>
        </p:spPr>
        <p:txBody>
          <a:bodyPr>
            <a:normAutofit/>
          </a:bodyPr>
          <a:lstStyle/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latin typeface="+mj-lt"/>
            </a:endParaRP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latin typeface="+mj-lt"/>
            </a:endParaRP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latin typeface="+mj-lt"/>
            </a:endParaRP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latin typeface="+mj-lt"/>
            </a:endParaRP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latin typeface="+mj-lt"/>
            </a:endParaRP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ГЕРБ СЕМЬИ</a:t>
            </a:r>
            <a:endParaRPr lang="ru-RU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Рисунок 8" descr="7ж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08720"/>
            <a:ext cx="3862561" cy="2719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7г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50020" y="908721"/>
            <a:ext cx="371041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87824" y="4437112"/>
            <a:ext cx="3384376" cy="2262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7в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1520" y="4437112"/>
            <a:ext cx="259228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7б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516216" y="4437112"/>
            <a:ext cx="237626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СЕМЕЙНЫЙ АЛЬБОМ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268413"/>
            <a:ext cx="8218487" cy="5184775"/>
          </a:xfrm>
        </p:spPr>
        <p:txBody>
          <a:bodyPr>
            <a:normAutofit lnSpcReduction="10000"/>
          </a:bodyPr>
          <a:lstStyle/>
          <a:p>
            <a:pPr marL="420624" indent="-384048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Альбом может быть:</a:t>
            </a:r>
          </a:p>
          <a:p>
            <a:pPr marL="420624" indent="-384048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-детский</a:t>
            </a:r>
          </a:p>
          <a:p>
            <a:pPr marL="420624" indent="-384048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-школьный</a:t>
            </a:r>
          </a:p>
          <a:p>
            <a:pPr marL="420624" indent="-384048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-свадебный</a:t>
            </a:r>
          </a:p>
          <a:p>
            <a:pPr marL="420624" indent="-384048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-армейский</a:t>
            </a:r>
          </a:p>
          <a:p>
            <a:pPr marL="420624" indent="-384048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-репортаж с любого праздника</a:t>
            </a:r>
          </a:p>
          <a:p>
            <a:pPr marL="420624" indent="-384048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-связывающий несколько поколений и т.д.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3" descr="8в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347864" y="2204864"/>
            <a:ext cx="4974675" cy="2668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99792" y="3212976"/>
            <a:ext cx="3672408" cy="2446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89925" cy="10525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3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СЕМЕЙНЫЙ ОТДЫХ</a:t>
            </a:r>
            <a:br>
              <a:rPr lang="ru-RU" sz="53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3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ПРИРОДЕ</a:t>
            </a:r>
            <a:endParaRPr lang="ru-RU" sz="49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5508104" y="4365104"/>
            <a:ext cx="3569922" cy="2376264"/>
          </a:xfrm>
          <a:effectLst>
            <a:softEdge rad="112500"/>
          </a:effectLst>
        </p:spPr>
      </p:pic>
      <p:pic>
        <p:nvPicPr>
          <p:cNvPr id="5" name="Рисунок 4" descr="1б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9512" y="1556792"/>
            <a:ext cx="3454657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260350"/>
            <a:ext cx="8642350" cy="6408738"/>
          </a:xfrm>
        </p:spPr>
        <p:txBody>
          <a:bodyPr>
            <a:normAutofit/>
          </a:bodyPr>
          <a:lstStyle/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Кто где живет?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какого дерева лист?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где растет?</a:t>
            </a:r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80120" y="908720"/>
            <a:ext cx="1907704" cy="1430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б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21604" y="908720"/>
            <a:ext cx="1786500" cy="14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304710815_2-9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59706" y="908721"/>
            <a:ext cx="1796670" cy="140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Рисунок 6" descr="3а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59338" y="2997200"/>
            <a:ext cx="201612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7" descr="3.gif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268538" y="3068638"/>
            <a:ext cx="1744662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7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80120" y="5292588"/>
            <a:ext cx="1835696" cy="1376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7в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563888" y="5297760"/>
            <a:ext cx="20574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449311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228184" y="5301207"/>
            <a:ext cx="1872208" cy="1404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353425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СЕМЕЙНОЕ ПОСЕЩЕНИЕ</a:t>
            </a:r>
            <a:b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МУЗЕЕВ, ТЕАТРОВ, ВЫСТАВОК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54474" y="4437112"/>
            <a:ext cx="2973710" cy="2230283"/>
          </a:xfrm>
          <a:effectLst>
            <a:softEdge rad="112500"/>
          </a:effectLst>
        </p:spPr>
      </p:pic>
      <p:pic>
        <p:nvPicPr>
          <p:cNvPr id="6" name="Рисунок 5" descr="9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181" y="1772816"/>
            <a:ext cx="3643779" cy="2462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B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148064" y="1772816"/>
            <a:ext cx="3384376" cy="2457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18488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КОЛЛЕКЦИОНИРОВАНИЕ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5998" y="1268760"/>
            <a:ext cx="3983994" cy="2592288"/>
          </a:xfrm>
          <a:effectLst>
            <a:softEdge rad="112500"/>
          </a:effectLst>
        </p:spPr>
      </p:pic>
      <p:pic>
        <p:nvPicPr>
          <p:cNvPr id="6" name="Рисунок 5" descr="10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268760"/>
            <a:ext cx="3816424" cy="2628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oto_air_3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9552" y="4149080"/>
            <a:ext cx="3960440" cy="2509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0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88024" y="4149080"/>
            <a:ext cx="381642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С РЕБЕНКОМ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18488" cy="5183187"/>
          </a:xfrm>
        </p:spPr>
        <p:txBody>
          <a:bodyPr>
            <a:normAutofit/>
          </a:bodyPr>
          <a:lstStyle/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Какие бывают игры:</a:t>
            </a:r>
          </a:p>
          <a:p>
            <a:pPr marL="420624" indent="-384048" algn="ctr" eaLnBrk="1" fontAlgn="auto" hangingPunct="1">
              <a:spcAft>
                <a:spcPts val="0"/>
              </a:spcAft>
              <a:buClr>
                <a:srgbClr val="002060"/>
              </a:buClr>
              <a:buFont typeface="Wingdings 2"/>
              <a:buNone/>
              <a:defRPr/>
            </a:pP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сюжетно-ролевые</a:t>
            </a:r>
            <a:endParaRPr lang="ru-R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3" descr="doktor_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7" y="2780928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_1729_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8024" y="3421421"/>
            <a:ext cx="4051548" cy="3198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476250"/>
            <a:ext cx="8353425" cy="6121400"/>
          </a:xfrm>
        </p:spPr>
        <p:txBody>
          <a:bodyPr>
            <a:normAutofit/>
          </a:bodyPr>
          <a:lstStyle/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подвижные игры</a:t>
            </a:r>
            <a:endParaRPr lang="ru-RU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3" descr="p40_dsc0471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88024" y="1746194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463813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976" y="3429000"/>
            <a:ext cx="39540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333375"/>
            <a:ext cx="8496300" cy="6264275"/>
          </a:xfrm>
        </p:spPr>
        <p:txBody>
          <a:bodyPr>
            <a:normAutofit/>
          </a:bodyPr>
          <a:lstStyle/>
          <a:p>
            <a:pPr marL="420624" indent="-384048" algn="ctr"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dirty="0" smtClean="0"/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Театрализованные игры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Народные игры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Дидактические игры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Развивающие игры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Словесные игры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Пальчиковые игры 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много–</a:t>
            </a:r>
            <a:r>
              <a:rPr lang="ru-RU" sz="4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много</a:t>
            </a: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других…</a:t>
            </a:r>
            <a:endParaRPr lang="ru-R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333375"/>
            <a:ext cx="8496300" cy="6191250"/>
          </a:xfrm>
        </p:spPr>
        <p:txBody>
          <a:bodyPr>
            <a:normAutofit/>
          </a:bodyPr>
          <a:lstStyle/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«Семья – это совокупность близких родственников, живущих вместе: родители с детьми»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В.И.Даль</a:t>
            </a:r>
            <a:endParaRPr lang="ru-RU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3" descr="2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87029" y="3573016"/>
            <a:ext cx="3977059" cy="2662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333375"/>
            <a:ext cx="8353425" cy="6191250"/>
          </a:xfrm>
        </p:spPr>
        <p:txBody>
          <a:bodyPr>
            <a:normAutofit/>
          </a:bodyPr>
          <a:lstStyle/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Берегите друг друга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Берегите друг друга,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Добротой согревайте,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Берегите друг друга,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Обижать не давайте.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Берегите друг друга,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Ссоры все позабудьте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в свободную минуту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Рядом друг с другом побудьте.</a:t>
            </a:r>
          </a:p>
          <a:p>
            <a:pPr marL="420624" indent="-384048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О.Высотская</a:t>
            </a:r>
            <a:endPara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3" descr="x_83097d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1556792"/>
            <a:ext cx="2315931" cy="3447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P_young_family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1556792"/>
            <a:ext cx="230425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5" descr="13650181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609975"/>
            <a:ext cx="333375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18488" cy="6192838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  <a:t>      СПАСИБО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  <a:t>      ЗА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  <a:t>        ВНИМАНИЕ !</a:t>
            </a:r>
          </a:p>
          <a:p>
            <a:pPr algn="r" eaLnBrk="1" hangingPunct="1">
              <a:buFont typeface="Wingdings 2" pitchFamily="18" charset="2"/>
              <a:buNone/>
              <a:defRPr/>
            </a:pPr>
            <a:endParaRPr lang="ru-RU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Book" pitchFamily="34" charset="0"/>
            </a:endParaRPr>
          </a:p>
          <a:p>
            <a:pPr algn="r" eaLnBrk="1" hangingPunct="1">
              <a:buFont typeface="Wingdings 2" pitchFamily="18" charset="2"/>
              <a:buNone/>
              <a:defRPr/>
            </a:pPr>
            <a:endParaRPr lang="ru-RU" sz="2000" dirty="0" smtClean="0">
              <a:solidFill>
                <a:srgbClr val="FFC000"/>
              </a:solidFill>
              <a:latin typeface="Franklin Gothic Book" pitchFamily="34" charset="0"/>
            </a:endParaRPr>
          </a:p>
          <a:p>
            <a:pPr algn="r" eaLnBrk="1" hangingPunct="1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00B0F0"/>
                </a:solidFill>
                <a:latin typeface="Franklin Gothic Book" pitchFamily="34" charset="0"/>
              </a:rPr>
              <a:t>Материал подготовлен</a:t>
            </a:r>
          </a:p>
          <a:p>
            <a:pPr algn="r" eaLnBrk="1" hangingPunct="1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00B0F0"/>
                </a:solidFill>
                <a:latin typeface="Franklin Gothic Book" pitchFamily="34" charset="0"/>
              </a:rPr>
              <a:t>воспитателем коррекционной группы</a:t>
            </a:r>
          </a:p>
          <a:p>
            <a:pPr algn="r" eaLnBrk="1" hangingPunct="1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00B0F0"/>
                </a:solidFill>
                <a:latin typeface="Franklin Gothic Book" pitchFamily="34" charset="0"/>
              </a:rPr>
              <a:t>Ольгой Сергеевной </a:t>
            </a:r>
            <a:r>
              <a:rPr lang="ru-RU" sz="2400" dirty="0" err="1" smtClean="0">
                <a:solidFill>
                  <a:srgbClr val="00B0F0"/>
                </a:solidFill>
                <a:latin typeface="Franklin Gothic Book" pitchFamily="34" charset="0"/>
              </a:rPr>
              <a:t>Костеревой</a:t>
            </a:r>
            <a:endParaRPr lang="ru-RU" sz="2400" dirty="0" smtClean="0">
              <a:solidFill>
                <a:srgbClr val="00B0F0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6013" y="333375"/>
            <a:ext cx="7704137" cy="6264275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В гостях хорошо, а…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Не красна изба углами, а…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Каково на дому, таково и …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Дети не в тягость, а…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Когда семья вместе, и…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Всякой матери свое…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На свете все найдешь, кроме…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Мать кормит детей, как…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Нет для человека добрее…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Нет дороже…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Семья – это…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rgbClr val="00B0F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333375"/>
            <a:ext cx="8496300" cy="6191250"/>
          </a:xfrm>
        </p:spPr>
        <p:txBody>
          <a:bodyPr>
            <a:normAutofit/>
          </a:bodyPr>
          <a:lstStyle/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«Детские сады являются помощниками семьи в воспитании ребенка» 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(Закон РФ «Об образовании»)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3" descr="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356992"/>
            <a:ext cx="4896544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333375"/>
            <a:ext cx="8496300" cy="6191250"/>
          </a:xfrm>
        </p:spPr>
        <p:txBody>
          <a:bodyPr>
            <a:normAutofit/>
          </a:bodyPr>
          <a:lstStyle/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«Семья»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Очень люблю, когда все собираются.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Белою скатертью стол накрывается.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Бабушка с мамою,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Папа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я,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Мы называемся вместе – семья.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                             </a:t>
            </a:r>
            <a:r>
              <a:rPr lang="ru-RU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О.Высотская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51720" y="4293096"/>
            <a:ext cx="3528392" cy="2352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620713"/>
            <a:ext cx="8496300" cy="5832475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Что, по-вашему, входит в понятие «семейные традиции»?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Какие семейные традиции есть в вашей семье?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Оказывают ли семейные традиции на воспитание ребенка?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Какие положительные черты характера они воспитывают у ребенка?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404813"/>
            <a:ext cx="8353425" cy="6119812"/>
          </a:xfrm>
        </p:spPr>
        <p:txBody>
          <a:bodyPr>
            <a:normAutofit fontScale="70000" lnSpcReduction="20000"/>
          </a:bodyPr>
          <a:lstStyle/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7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Семейные традиции – это: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в первую очередь, праздники, которые отмечаются всеми членами семьи и, конечно же, день рождения ребенка;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торжественные обеды по выходным, когда вся семья в сборе и достается праздничный сервиз;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традиция сажать деревце или под Новый год выезжать за город, чтобы украсить живую елку;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это традиция вместе с ребенком посещать выставки, театры, музеи;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это совместные игры;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поздравление родственников;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традиционные походы, прогулки и пикники на природе;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составление своей родословной и семейных альбомов;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коллекционирование;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проведение семейных концертов.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СЕМЕЙНЫЕ ПРАЗДНИКИ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484313"/>
            <a:ext cx="8424863" cy="5040312"/>
          </a:xfrm>
        </p:spPr>
        <p:txBody>
          <a:bodyPr>
            <a:normAutofit/>
          </a:bodyPr>
          <a:lstStyle/>
          <a:p>
            <a:pPr marL="550926" indent="-514350" eaLnBrk="1" fontAlgn="auto" hangingPunct="1"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Украшение комнаты</a:t>
            </a:r>
          </a:p>
          <a:p>
            <a:pPr marL="550926" indent="-514350" eaLnBrk="1" fontAlgn="auto" hangingPunct="1"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План проведения</a:t>
            </a:r>
          </a:p>
          <a:p>
            <a:pPr marL="550926" indent="-514350" eaLnBrk="1" fontAlgn="auto" hangingPunct="1"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Выбор меню</a:t>
            </a:r>
          </a:p>
          <a:p>
            <a:pPr marL="550926" indent="-514350" eaLnBrk="1" fontAlgn="auto" hangingPunct="1"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Сервировка стола</a:t>
            </a:r>
          </a:p>
          <a:p>
            <a:pPr marL="550926" indent="-514350" eaLnBrk="1" fontAlgn="auto" hangingPunct="1"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Подарки</a:t>
            </a:r>
          </a:p>
          <a:p>
            <a:pPr marL="550926" indent="-514350" eaLnBrk="1" fontAlgn="auto" hangingPunct="1"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Развлечения</a:t>
            </a:r>
            <a:endParaRPr lang="ru-R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3" descr="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564904"/>
            <a:ext cx="3124392" cy="3967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18488" cy="6119812"/>
          </a:xfrm>
        </p:spPr>
        <p:txBody>
          <a:bodyPr>
            <a:normAutofit/>
          </a:bodyPr>
          <a:lstStyle/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Послушай, вот моя семья: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Дедуля, бабушка и брат.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нас порядок в доме, лад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чистота, а почему?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Две мамы есть у нас в дому,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Два папы, два сыночка,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Сестра, невестка, дочка,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самый младший – я.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Какая же у нас семья?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230</TotalTime>
  <Words>454</Words>
  <Application>Microsoft Office PowerPoint</Application>
  <PresentationFormat>Экран (4:3)</PresentationFormat>
  <Paragraphs>123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Franklin Gothic Book</vt:lpstr>
      <vt:lpstr>Wingdings 2</vt:lpstr>
      <vt:lpstr>Calibri</vt:lpstr>
      <vt:lpstr>Wingdings</vt:lpstr>
      <vt:lpstr>Техническая</vt:lpstr>
      <vt:lpstr>Семинар с родителями «В каждой семье свои традиции»</vt:lpstr>
      <vt:lpstr>Слайд 2</vt:lpstr>
      <vt:lpstr>Слайд 3</vt:lpstr>
      <vt:lpstr>Слайд 4</vt:lpstr>
      <vt:lpstr>Слайд 5</vt:lpstr>
      <vt:lpstr>Слайд 6</vt:lpstr>
      <vt:lpstr>Слайд 7</vt:lpstr>
      <vt:lpstr>СЕМЕЙНЫЕ ПРАЗДНИКИ</vt:lpstr>
      <vt:lpstr>Слайд 9</vt:lpstr>
      <vt:lpstr>СОСТАВЛЕНИЕ РОДОСЛОВНОЙ СВОЕЙ СЕМЬИ</vt:lpstr>
      <vt:lpstr>СЕМЕЙНЫЕ АРХИВЫ</vt:lpstr>
      <vt:lpstr>СЕМЕЙНЫЙ АЛЬБОМ</vt:lpstr>
      <vt:lpstr> СЕМЕЙНЫЙ ОТДЫХ  НА ПРИРОДЕ</vt:lpstr>
      <vt:lpstr>Слайд 14</vt:lpstr>
      <vt:lpstr>СЕМЕЙНОЕ ПОСЕЩЕНИЕ  МУЗЕЕВ, ТЕАТРОВ, ВЫСТАВОК</vt:lpstr>
      <vt:lpstr>КОЛЛЕКЦИОНИРОВАНИЕ</vt:lpstr>
      <vt:lpstr>ИГРЫ С РЕБЕНКОМ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с родителями «В каждой семье свои традиции»</dc:title>
  <dc:creator>Км</dc:creator>
  <cp:lastModifiedBy>Антон</cp:lastModifiedBy>
  <cp:revision>28</cp:revision>
  <dcterms:created xsi:type="dcterms:W3CDTF">2012-11-22T12:21:32Z</dcterms:created>
  <dcterms:modified xsi:type="dcterms:W3CDTF">2013-04-09T20:14:44Z</dcterms:modified>
</cp:coreProperties>
</file>