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72" r:id="rId10"/>
    <p:sldId id="273" r:id="rId11"/>
    <p:sldId id="263" r:id="rId12"/>
    <p:sldId id="274" r:id="rId13"/>
    <p:sldId id="266" r:id="rId14"/>
    <p:sldId id="276" r:id="rId15"/>
    <p:sldId id="275" r:id="rId16"/>
    <p:sldId id="267" r:id="rId17"/>
    <p:sldId id="268" r:id="rId18"/>
    <p:sldId id="269" r:id="rId19"/>
    <p:sldId id="270" r:id="rId20"/>
    <p:sldId id="278" r:id="rId21"/>
    <p:sldId id="279" r:id="rId22"/>
    <p:sldId id="277" r:id="rId23"/>
    <p:sldId id="27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99" autoAdjust="0"/>
  </p:normalViewPr>
  <p:slideViewPr>
    <p:cSldViewPr>
      <p:cViewPr varScale="1">
        <p:scale>
          <a:sx n="105" d="100"/>
          <a:sy n="105" d="100"/>
        </p:scale>
        <p:origin x="-1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6F2C-D96D-44B0-9980-FF0351B60A35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279F-CAB8-4D40-B2C7-DAC8B1E93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6F2C-D96D-44B0-9980-FF0351B60A35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279F-CAB8-4D40-B2C7-DAC8B1E93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6F2C-D96D-44B0-9980-FF0351B60A35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279F-CAB8-4D40-B2C7-DAC8B1E93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6F2C-D96D-44B0-9980-FF0351B60A35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279F-CAB8-4D40-B2C7-DAC8B1E93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6F2C-D96D-44B0-9980-FF0351B60A35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279F-CAB8-4D40-B2C7-DAC8B1E93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6F2C-D96D-44B0-9980-FF0351B60A35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279F-CAB8-4D40-B2C7-DAC8B1E93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6F2C-D96D-44B0-9980-FF0351B60A35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279F-CAB8-4D40-B2C7-DAC8B1E93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6F2C-D96D-44B0-9980-FF0351B60A35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279F-CAB8-4D40-B2C7-DAC8B1E93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6F2C-D96D-44B0-9980-FF0351B60A35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279F-CAB8-4D40-B2C7-DAC8B1E93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6F2C-D96D-44B0-9980-FF0351B60A35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279F-CAB8-4D40-B2C7-DAC8B1E93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6F2C-D96D-44B0-9980-FF0351B60A35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B50279F-CAB8-4D40-B2C7-DAC8B1E93F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476F2C-D96D-44B0-9980-FF0351B60A35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50279F-CAB8-4D40-B2C7-DAC8B1E93FD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851648" cy="114300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дошкольное образовательное учреждение 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«Детский сад №121 комбинированного вида» 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городского округа Саранск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143116"/>
            <a:ext cx="7854696" cy="207170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«Педагогические правила по воспитанию культурно – гигиенических навыков и первичных представлений об этикете в режиме дня с детьми раннего возраста»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68368" y="4714884"/>
            <a:ext cx="2882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: воспитатель</a:t>
            </a:r>
          </a:p>
          <a:p>
            <a:pPr algn="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Илюшова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Галина Борисовна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5929330"/>
            <a:ext cx="1882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Саранск 2013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714356"/>
            <a:ext cx="4429156" cy="5905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N0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44" y="857232"/>
            <a:ext cx="8543956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Воспитывать умения и навыки:</a:t>
            </a:r>
            <a:br>
              <a:rPr lang="ru-RU" sz="2400" dirty="0" smtClean="0"/>
            </a:br>
            <a:r>
              <a:rPr lang="ru-RU" sz="2400" dirty="0" smtClean="0"/>
              <a:t>	</a:t>
            </a:r>
            <a:r>
              <a:rPr lang="ru-RU" sz="2000" dirty="0" smtClean="0"/>
              <a:t>Научить детей самостоятельно снимать одежду, обувь, расстегивать и застегивать пуговицы, развязывать шнурки у ботинок, знать порядок раздевания и аккуратно складывать снятую одежду.</a:t>
            </a:r>
            <a:endParaRPr lang="ru-RU" sz="2400" dirty="0"/>
          </a:p>
        </p:txBody>
      </p:sp>
      <p:pic>
        <p:nvPicPr>
          <p:cNvPr id="7" name="Рисунок 6" descr="DSCN0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071678"/>
            <a:ext cx="6000792" cy="4500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N07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238226" y="1404923"/>
            <a:ext cx="6096043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N07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035951" y="1464455"/>
            <a:ext cx="6000792" cy="450059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20322371">
            <a:off x="-3147842" y="611832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 сам!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676400"/>
            <a:ext cx="3071834" cy="4572000"/>
          </a:xfrm>
        </p:spPr>
        <p:txBody>
          <a:bodyPr/>
          <a:lstStyle/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Не бойтесь перехвалить маленького ребенка. Если похвала оправдана, она пойдет только на пользу. Она дает малышу уверенность в нашем хорошем, добром отношении к нему, в собственных силах, помогает преодолевать трудности, по­буждает действовать самостоятельно.</a:t>
            </a:r>
          </a:p>
          <a:p>
            <a:endParaRPr lang="ru-RU" dirty="0"/>
          </a:p>
        </p:txBody>
      </p:sp>
      <p:pic>
        <p:nvPicPr>
          <p:cNvPr id="7" name="Содержимое 6" descr="DSCN0739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714744" y="1500174"/>
            <a:ext cx="5111750" cy="3833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Движение – здоровье, движение – радость, движение – развитие!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DSCN075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357554" y="4214818"/>
            <a:ext cx="3143272" cy="2357454"/>
          </a:xfrm>
        </p:spPr>
      </p:pic>
      <p:pic>
        <p:nvPicPr>
          <p:cNvPr id="5" name="Рисунок 4" descr="DSCN069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2143116"/>
            <a:ext cx="2952770" cy="2214578"/>
          </a:xfrm>
          <a:prstGeom prst="rect">
            <a:avLst/>
          </a:prstGeom>
        </p:spPr>
      </p:pic>
      <p:pic>
        <p:nvPicPr>
          <p:cNvPr id="6" name="Рисунок 5" descr="DSCN069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57818" y="1823525"/>
            <a:ext cx="3000396" cy="2250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2714644" cy="2071702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Навыки культурного поведения в игре</a:t>
            </a:r>
            <a:endParaRPr lang="ru-RU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DSCN0700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430965">
            <a:off x="3728124" y="1201930"/>
            <a:ext cx="4617720" cy="39319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N07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857232"/>
            <a:ext cx="7239051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7772400" cy="750390"/>
          </a:xfrm>
        </p:spPr>
        <p:txBody>
          <a:bodyPr/>
          <a:lstStyle/>
          <a:p>
            <a:r>
              <a:rPr lang="ru-RU" sz="3200" dirty="0" smtClean="0"/>
              <a:t>Задачи: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571612"/>
            <a:ext cx="7858180" cy="421484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учить детей с небольшой помощью взрослого мыть руки, ухаживать за своим внешним видом, вещами, игрушками, одеваться;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развивать игровые умения (отражать в игре процессы умывания,        одевания, приёма пищи, подбирать предметы необходимые в игре для сюжета);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воспитывать навыки позитивного общения, активную жизненную  позицию.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07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857232"/>
            <a:ext cx="5357850" cy="5576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07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000108"/>
            <a:ext cx="6996077" cy="5247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Избегайте: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389120"/>
          </a:xfrm>
        </p:spPr>
        <p:txBody>
          <a:bodyPr/>
          <a:lstStyle/>
          <a:p>
            <a:r>
              <a:rPr lang="ru-RU" dirty="0" smtClean="0"/>
              <a:t>Необоснованного   </a:t>
            </a:r>
            <a:r>
              <a:rPr lang="ru-RU" dirty="0" err="1" smtClean="0"/>
              <a:t>поторапливания</a:t>
            </a:r>
            <a:r>
              <a:rPr lang="ru-RU" dirty="0" smtClean="0"/>
              <a:t> и одергивания детей; </a:t>
            </a:r>
          </a:p>
          <a:p>
            <a:r>
              <a:rPr lang="ru-RU" dirty="0" smtClean="0"/>
              <a:t>Публичного осуждения малыша за неумение; </a:t>
            </a:r>
          </a:p>
          <a:p>
            <a:r>
              <a:rPr lang="ru-RU" dirty="0" smtClean="0"/>
              <a:t>Излишнего заигрывания с детьми и развлечения   их во время  еды, умывания, одевания и т.п.;</a:t>
            </a:r>
          </a:p>
          <a:p>
            <a:r>
              <a:rPr lang="ru-RU" dirty="0" smtClean="0"/>
              <a:t>Затягивания по времени процесса еды, одевания </a:t>
            </a:r>
          </a:p>
          <a:p>
            <a:pPr>
              <a:buNone/>
            </a:pPr>
            <a:r>
              <a:rPr lang="ru-RU" dirty="0" smtClean="0"/>
              <a:t>    и т. п.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7772400" cy="1362456"/>
          </a:xfrm>
        </p:spPr>
        <p:txBody>
          <a:bodyPr/>
          <a:lstStyle/>
          <a:p>
            <a:pPr algn="ctr"/>
            <a:r>
              <a:rPr lang="ru-RU" dirty="0" smtClean="0"/>
              <a:t>Большое спасибо 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Утро радостных встреч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963" y="1935163"/>
            <a:ext cx="754807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Предметы, окружающие малыша 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детском саду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lum bright="-10000" contrast="20000"/>
          </a:blip>
          <a:stretch>
            <a:fillRect/>
          </a:stretch>
        </p:blipFill>
        <p:spPr>
          <a:xfrm>
            <a:off x="928662" y="2143116"/>
            <a:ext cx="7123930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Привитие культурно – гигиенических навыков детям раннего возраста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DSCN068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N0688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642910" y="1785926"/>
            <a:ext cx="4040188" cy="3030141"/>
          </a:xfrm>
        </p:spPr>
      </p:pic>
      <p:pic>
        <p:nvPicPr>
          <p:cNvPr id="9" name="Содержимое 8" descr="DSCN0690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57818" y="1285860"/>
            <a:ext cx="2884885" cy="3846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40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470804" cy="5786478"/>
          </a:xfrm>
        </p:spPr>
        <p:txBody>
          <a:bodyPr/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Любой,  даже  маленький  труд  должен  приносить  малышу удовлетворение.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Прививайте детям навыки самообслуживания с учетом возрастных особенностей.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На что следует обратить внимание: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все навыки формируются постепенно;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лучший пример для подражания - взрослый;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   малыша   есть   свои   вкусы и привычки;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   игре   обучение    проходит легче.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714356"/>
            <a:ext cx="5072098" cy="5781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E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319</TotalTime>
  <Words>222</Words>
  <Application>Microsoft Office PowerPoint</Application>
  <PresentationFormat>Экран (4:3)</PresentationFormat>
  <Paragraphs>27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Муниципальное дошкольное образовательное учреждение  «Детский сад №121 комбинированного вида»  городского округа Саранск</vt:lpstr>
      <vt:lpstr>Задачи:</vt:lpstr>
      <vt:lpstr>Утро радостных встреч</vt:lpstr>
      <vt:lpstr>Предметы, окружающие малыша  в детском саду</vt:lpstr>
      <vt:lpstr>Привитие культурно – гигиенических навыков детям раннего возраста</vt:lpstr>
      <vt:lpstr>Слайд 6</vt:lpstr>
      <vt:lpstr>Слайд 7</vt:lpstr>
      <vt:lpstr>      Любой,  даже  маленький  труд  должен  приносить  малышу удовлетворение.  Прививайте детям навыки самообслуживания с учетом возрастных особенностей.   На что следует обратить внимание: - все навыки формируются постепенно; - лучший пример для подражания - взрослый; - у   малыша   есть   свои   вкусы и привычки; - в   игре   обучение    проходит легче.   </vt:lpstr>
      <vt:lpstr>Слайд 9</vt:lpstr>
      <vt:lpstr>Слайд 10</vt:lpstr>
      <vt:lpstr>Слайд 11</vt:lpstr>
      <vt:lpstr>Слайд 12</vt:lpstr>
      <vt:lpstr>Воспитывать умения и навыки:  Научить детей самостоятельно снимать одежду, обувь, расстегивать и застегивать пуговицы, развязывать шнурки у ботинок, знать порядок раздевания и аккуратно складывать снятую одежду.</vt:lpstr>
      <vt:lpstr>Слайд 14</vt:lpstr>
      <vt:lpstr> Я сам!</vt:lpstr>
      <vt:lpstr>Слайд 16</vt:lpstr>
      <vt:lpstr>Движение – здоровье, движение – радость, движение – развитие!</vt:lpstr>
      <vt:lpstr>Навыки культурного поведения в игре</vt:lpstr>
      <vt:lpstr>Слайд 19</vt:lpstr>
      <vt:lpstr>Слайд 20</vt:lpstr>
      <vt:lpstr>Слайд 21</vt:lpstr>
      <vt:lpstr>Избегайте: </vt:lpstr>
      <vt:lpstr>Большое спасибо 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 «Детский сад №121 комбинированного вида»  городского округа Саранска</dc:title>
  <dc:creator>Admin</dc:creator>
  <cp:lastModifiedBy>Admin</cp:lastModifiedBy>
  <cp:revision>42</cp:revision>
  <dcterms:created xsi:type="dcterms:W3CDTF">2013-01-24T11:39:57Z</dcterms:created>
  <dcterms:modified xsi:type="dcterms:W3CDTF">2013-03-04T16:21:53Z</dcterms:modified>
</cp:coreProperties>
</file>