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59" r:id="rId3"/>
    <p:sldId id="276" r:id="rId4"/>
    <p:sldId id="261" r:id="rId5"/>
    <p:sldId id="286" r:id="rId6"/>
    <p:sldId id="260" r:id="rId7"/>
    <p:sldId id="277" r:id="rId8"/>
    <p:sldId id="274" r:id="rId9"/>
    <p:sldId id="288" r:id="rId10"/>
    <p:sldId id="287" r:id="rId11"/>
    <p:sldId id="289" r:id="rId12"/>
    <p:sldId id="273" r:id="rId13"/>
    <p:sldId id="278" r:id="rId14"/>
    <p:sldId id="283" r:id="rId15"/>
    <p:sldId id="284" r:id="rId16"/>
    <p:sldId id="279" r:id="rId17"/>
    <p:sldId id="282" r:id="rId18"/>
    <p:sldId id="271" r:id="rId19"/>
    <p:sldId id="285" r:id="rId20"/>
    <p:sldId id="290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  <a:srgbClr val="FF00FF"/>
    <a:srgbClr val="0000FF"/>
    <a:srgbClr val="CC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71DFE-0F41-4EF2-8E27-5E5F949CCA7C}" type="datetimeFigureOut">
              <a:rPr lang="ru-RU" smtClean="0"/>
              <a:pPr/>
              <a:t>28.01.2012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C7DD83-5A48-4701-A287-ADEE52A11E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DD83-5A48-4701-A287-ADEE52A11E48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DD83-5A48-4701-A287-ADEE52A11E48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DD83-5A48-4701-A287-ADEE52A11E48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DD83-5A48-4701-A287-ADEE52A11E48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DD83-5A48-4701-A287-ADEE52A11E48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DD83-5A48-4701-A287-ADEE52A11E48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DD83-5A48-4701-A287-ADEE52A11E48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DD83-5A48-4701-A287-ADEE52A11E48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DD83-5A48-4701-A287-ADEE52A11E48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DD83-5A48-4701-A287-ADEE52A11E48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DD83-5A48-4701-A287-ADEE52A11E48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DD83-5A48-4701-A287-ADEE52A11E48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DD83-5A48-4701-A287-ADEE52A11E48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37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</a:t>
            </a:r>
          </a:p>
        </p:txBody>
      </p:sp>
      <p:sp>
        <p:nvSpPr>
          <p:cNvPr id="74756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DBCB699-CF29-44F0-B92B-B8AB4F2BFF56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DD83-5A48-4701-A287-ADEE52A11E48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DD83-5A48-4701-A287-ADEE52A11E48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DD83-5A48-4701-A287-ADEE52A11E48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ru-RU" smtClean="0"/>
              <a:t> </a:t>
            </a:r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6D2F1AA-E0C1-4DD5-9928-E000676C2871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DD83-5A48-4701-A287-ADEE52A11E4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C7DD83-5A48-4701-A287-ADEE52A11E48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AB413-AE40-4CBD-8D72-DD03C6FD0276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ED77-3FC7-4E73-AD9D-D4CBE5D83943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DAD70-C493-459C-BDA6-EB4315C06C63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A3CCD-90A1-4BDB-9962-BAD26FF13DE0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5F753-D04F-4A15-A8B9-DB24162A5F2C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44188-1E0F-438D-AADE-C970B31EC1A3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0B1B6-47D5-40CB-941C-E32C6B3DEB40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3DD11-974D-4702-BB8C-38B8B897F16F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F1809-7C55-4FC3-BA98-D190F8CC325A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11C602-9C42-49F0-88E0-45896EBFC2A6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DDD36E-E3F3-412D-B9DB-876690C49609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BCB65-CDE3-452C-8AFF-772657BB55CB}" type="datetime1">
              <a:rPr lang="ru-RU" smtClean="0"/>
              <a:pPr/>
              <a:t>28.01.2012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C3B70-8145-486C-9BE3-AF6A608DF00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gif"/><Relationship Id="rId4" Type="http://schemas.openxmlformats.org/officeDocument/2006/relationships/image" Target="../media/image22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&#1044;&#1045;&#1058;&#1057;&#1050;&#1048;&#1049;%20&#1057;&#1040;&#1044;\&#1050;&#1052;&#1054;%202011\&#1084;&#1086;&#1081;&#1076;&#1086;&#1076;&#1099;&#1088;%202.wma" TargetMode="External"/><Relationship Id="rId6" Type="http://schemas.openxmlformats.org/officeDocument/2006/relationships/image" Target="../media/image24.png"/><Relationship Id="rId5" Type="http://schemas.openxmlformats.org/officeDocument/2006/relationships/image" Target="../media/image15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&#1044;&#1045;&#1058;&#1057;&#1050;&#1048;&#1049;%20&#1057;&#1040;&#1044;\&#1050;&#1052;&#1054;%202011\&#1084;&#1086;&#1081;&#1076;&#1086;&#1076;&#1099;&#1088;%203.wma" TargetMode="External"/><Relationship Id="rId5" Type="http://schemas.openxmlformats.org/officeDocument/2006/relationships/image" Target="../media/image24.png"/><Relationship Id="rId4" Type="http://schemas.openxmlformats.org/officeDocument/2006/relationships/image" Target="../media/image15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7" Type="http://schemas.openxmlformats.org/officeDocument/2006/relationships/image" Target="../media/image28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gif"/><Relationship Id="rId5" Type="http://schemas.openxmlformats.org/officeDocument/2006/relationships/image" Target="../media/image26.gif"/><Relationship Id="rId4" Type="http://schemas.openxmlformats.org/officeDocument/2006/relationships/image" Target="../media/image25.gi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1.gif"/><Relationship Id="rId4" Type="http://schemas.openxmlformats.org/officeDocument/2006/relationships/image" Target="../media/image30.gi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&#1044;&#1045;&#1058;&#1057;&#1050;&#1048;&#1049;%20&#1057;&#1040;&#1044;\&#1050;&#1052;&#1054;%202011\&#1084;&#1072;&#1096;&#1072;%202.wma" TargetMode="External"/><Relationship Id="rId6" Type="http://schemas.openxmlformats.org/officeDocument/2006/relationships/image" Target="../media/image24.png"/><Relationship Id="rId5" Type="http://schemas.openxmlformats.org/officeDocument/2006/relationships/image" Target="../media/image3.jpeg"/><Relationship Id="rId4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Users\user\Desktop\&#1044;&#1045;&#1058;&#1057;&#1050;&#1048;&#1049;%20&#1057;&#1040;&#1044;\&#1050;&#1052;&#1054;%202011\&#1084;&#1072;&#1096;&#1072;%201.wma" TargetMode="External"/><Relationship Id="rId6" Type="http://schemas.openxmlformats.org/officeDocument/2006/relationships/image" Target="../media/image3.jpeg"/><Relationship Id="rId5" Type="http://schemas.openxmlformats.org/officeDocument/2006/relationships/image" Target="../media/image2.gif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user\Desktop\&#1044;&#1045;&#1058;&#1057;&#1050;&#1048;&#1049;%20&#1057;&#1040;&#1044;\&#1050;&#1052;&#1054;%202011\&#1084;&#1086;&#1081;&#1076;&#1086;&#1076;&#1099;&#1088;.wma" TargetMode="Externa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142984"/>
            <a:ext cx="7772400" cy="228601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CC00CC"/>
                </a:solidFill>
                <a:latin typeface="Comic Sans MS" pitchFamily="66" charset="0"/>
              </a:rPr>
              <a:t>«Путешествие в страну </a:t>
            </a:r>
            <a:r>
              <a:rPr lang="ru-RU" b="1" dirty="0" err="1" smtClean="0">
                <a:solidFill>
                  <a:srgbClr val="CC00CC"/>
                </a:solidFill>
                <a:latin typeface="Comic Sans MS" pitchFamily="66" charset="0"/>
              </a:rPr>
              <a:t>Здоровячков</a:t>
            </a:r>
            <a:r>
              <a:rPr lang="ru-RU" b="1" dirty="0" smtClean="0">
                <a:solidFill>
                  <a:srgbClr val="CC00CC"/>
                </a:solidFill>
                <a:latin typeface="Comic Sans MS" pitchFamily="66" charset="0"/>
              </a:rPr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642910" y="2857496"/>
            <a:ext cx="8072494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2000" b="1" i="1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Интеграция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здоровье, физкультура, чтение художественной литературы,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b="1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                       </a:t>
            </a:r>
            <a:r>
              <a:rPr kumimoji="0" lang="ru-RU" b="1" i="0" u="none" strike="noStrike" cap="none" normalizeH="0" baseline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0000FF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познание, коммуникация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b="1" i="1" u="none" strike="noStrike" cap="none" normalizeH="0" baseline="0" dirty="0" smtClean="0">
              <a:ln>
                <a:noFill/>
              </a:ln>
              <a:solidFill>
                <a:srgbClr val="FF00FF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FF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формирование навыков здорового образа жизни.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10</a:t>
            </a:fld>
            <a:endParaRPr lang="ru-RU"/>
          </a:p>
        </p:txBody>
      </p:sp>
      <p:pic>
        <p:nvPicPr>
          <p:cNvPr id="1027" name="Picture 3" descr="C:\Users\user\Desktop\ДЕТСКИЙ САД\Анимашки\анимашки животные\3305557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28794" y="45090"/>
            <a:ext cx="5162578" cy="6812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11</a:t>
            </a:fld>
            <a:endParaRPr lang="ru-RU"/>
          </a:p>
        </p:txBody>
      </p:sp>
      <p:pic>
        <p:nvPicPr>
          <p:cNvPr id="3074" name="Picture 2" descr="C:\Users\user\Desktop\ДЕТСКИЙ САД\Анимашки\анимашки животные\parrot1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2643182"/>
            <a:ext cx="3690960" cy="36909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57224" y="785794"/>
            <a:ext cx="507209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FF0000"/>
                </a:solidFill>
              </a:rPr>
              <a:t>Физминутка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pPr>
              <a:lnSpc>
                <a:spcPct val="125000"/>
              </a:lnSpc>
            </a:pPr>
            <a:r>
              <a:rPr lang="ru-RU" sz="2400" b="1" dirty="0" smtClean="0">
                <a:solidFill>
                  <a:srgbClr val="0000FF"/>
                </a:solidFill>
                <a:latin typeface="Comic Sans MS" pitchFamily="66" charset="0"/>
              </a:rPr>
              <a:t>Мы помыли наши ручки,</a:t>
            </a:r>
          </a:p>
          <a:p>
            <a:pPr>
              <a:lnSpc>
                <a:spcPct val="125000"/>
              </a:lnSpc>
            </a:pPr>
            <a:r>
              <a:rPr lang="ru-RU" sz="2400" b="1" dirty="0" smtClean="0">
                <a:solidFill>
                  <a:srgbClr val="0000FF"/>
                </a:solidFill>
                <a:latin typeface="Comic Sans MS" pitchFamily="66" charset="0"/>
              </a:rPr>
              <a:t>Раз, два, три. Раз, два, три.</a:t>
            </a:r>
          </a:p>
          <a:p>
            <a:pPr>
              <a:lnSpc>
                <a:spcPct val="125000"/>
              </a:lnSpc>
            </a:pPr>
            <a:r>
              <a:rPr lang="ru-RU" sz="2400" b="1" dirty="0" smtClean="0">
                <a:solidFill>
                  <a:srgbClr val="0000FF"/>
                </a:solidFill>
                <a:latin typeface="Comic Sans MS" pitchFamily="66" charset="0"/>
              </a:rPr>
              <a:t>А над ручками, как тучки</a:t>
            </a:r>
          </a:p>
          <a:p>
            <a:pPr>
              <a:lnSpc>
                <a:spcPct val="125000"/>
              </a:lnSpc>
            </a:pPr>
            <a:r>
              <a:rPr lang="ru-RU" sz="2400" b="1" dirty="0" smtClean="0">
                <a:solidFill>
                  <a:srgbClr val="0000FF"/>
                </a:solidFill>
                <a:latin typeface="Comic Sans MS" pitchFamily="66" charset="0"/>
              </a:rPr>
              <a:t>Пузыри…Пузыри…</a:t>
            </a:r>
            <a:endParaRPr lang="ru-RU" sz="24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9" name="Picture 6" descr="Картинка 48 из 111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3071810"/>
            <a:ext cx="3143272" cy="31556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1538" y="785794"/>
            <a:ext cx="3857652" cy="155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Дыхательная гимнастика</a:t>
            </a:r>
          </a:p>
          <a:p>
            <a:pPr marL="742950" indent="-742950">
              <a:lnSpc>
                <a:spcPct val="125000"/>
              </a:lnSpc>
            </a:pPr>
            <a:r>
              <a:rPr lang="ru-RU" sz="2000" b="1" dirty="0" smtClean="0">
                <a:solidFill>
                  <a:srgbClr val="0000FF"/>
                </a:solidFill>
                <a:latin typeface="Comic Sans MS" pitchFamily="66" charset="0"/>
              </a:rPr>
              <a:t>«Носик гуляет»</a:t>
            </a:r>
          </a:p>
          <a:p>
            <a:pPr marL="742950" indent="-742950">
              <a:lnSpc>
                <a:spcPct val="125000"/>
              </a:lnSpc>
            </a:pPr>
            <a:r>
              <a:rPr lang="ru-RU" sz="2000" b="1" dirty="0" smtClean="0">
                <a:solidFill>
                  <a:srgbClr val="0000FF"/>
                </a:solidFill>
                <a:latin typeface="Comic Sans MS" pitchFamily="66" charset="0"/>
              </a:rPr>
              <a:t>«Носик балуется»</a:t>
            </a:r>
          </a:p>
          <a:p>
            <a:pPr marL="742950" indent="-742950">
              <a:lnSpc>
                <a:spcPct val="125000"/>
              </a:lnSpc>
            </a:pPr>
            <a:r>
              <a:rPr lang="ru-RU" sz="2000" b="1" dirty="0" smtClean="0">
                <a:solidFill>
                  <a:srgbClr val="0000FF"/>
                </a:solidFill>
                <a:latin typeface="Comic Sans MS" pitchFamily="66" charset="0"/>
              </a:rPr>
              <a:t>«Погреем носик»</a:t>
            </a:r>
            <a:endParaRPr lang="ru-RU" sz="2000" b="1" dirty="0">
              <a:solidFill>
                <a:srgbClr val="0000FF"/>
              </a:solidFill>
              <a:latin typeface="Comic Sans MS" pitchFamily="66" charset="0"/>
            </a:endParaRPr>
          </a:p>
        </p:txBody>
      </p:sp>
      <p:pic>
        <p:nvPicPr>
          <p:cNvPr id="2051" name="Picture 3" descr="C:\Users\user\Desktop\ДЕТСКИЙ САД\Анимашки\detia-25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72132" y="1928802"/>
            <a:ext cx="1857388" cy="2595573"/>
          </a:xfrm>
          <a:prstGeom prst="rect">
            <a:avLst/>
          </a:prstGeom>
          <a:noFill/>
        </p:spPr>
      </p:pic>
      <p:pic>
        <p:nvPicPr>
          <p:cNvPr id="2052" name="Picture 4" descr="C:\Users\user\Desktop\ДЕТСКИЙ САД\Анимашки\detia-860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42" y="3571876"/>
            <a:ext cx="2528891" cy="2018364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14</a:t>
            </a:fld>
            <a:endParaRPr lang="ru-RU"/>
          </a:p>
        </p:txBody>
      </p:sp>
      <p:pic>
        <p:nvPicPr>
          <p:cNvPr id="3" name="Picture 2" descr="Картинка 9 из 4276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мойдодыр 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143900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173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15</a:t>
            </a:fld>
            <a:endParaRPr lang="ru-RU"/>
          </a:p>
        </p:txBody>
      </p:sp>
      <p:pic>
        <p:nvPicPr>
          <p:cNvPr id="3" name="Picture 2" descr="Картинка 9 из 427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мойдодыр 3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143900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43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Users\user\Desktop\ДЕТСКИЙ САД\Анимашки\detia-86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29124" y="2428868"/>
            <a:ext cx="1714512" cy="2660450"/>
          </a:xfrm>
          <a:prstGeom prst="rect">
            <a:avLst/>
          </a:prstGeom>
          <a:noFill/>
        </p:spPr>
      </p:pic>
      <p:pic>
        <p:nvPicPr>
          <p:cNvPr id="6" name="Picture 7" descr="J0095740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1285860"/>
            <a:ext cx="2214546" cy="2708091"/>
          </a:xfrm>
          <a:prstGeom prst="rect">
            <a:avLst/>
          </a:prstGeom>
          <a:noFill/>
        </p:spPr>
      </p:pic>
      <p:pic>
        <p:nvPicPr>
          <p:cNvPr id="7" name="Picture 9" descr="BD13666_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57356" y="1285860"/>
            <a:ext cx="2786082" cy="2443078"/>
          </a:xfrm>
          <a:prstGeom prst="rect">
            <a:avLst/>
          </a:prstGeom>
          <a:noFill/>
        </p:spPr>
      </p:pic>
      <p:pic>
        <p:nvPicPr>
          <p:cNvPr id="8" name="Picture 13" descr="AG00418_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0" y="3643314"/>
            <a:ext cx="5117819" cy="2143140"/>
          </a:xfrm>
          <a:prstGeom prst="rect">
            <a:avLst/>
          </a:prstGeom>
          <a:noFill/>
        </p:spPr>
      </p:pic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2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17</a:t>
            </a:fld>
            <a:endParaRPr lang="ru-RU"/>
          </a:p>
        </p:txBody>
      </p:sp>
      <p:pic>
        <p:nvPicPr>
          <p:cNvPr id="1026" name="Picture 2" descr="C:\Users\user\Desktop\ДЕТСКИЙ САД\Анимашки\detia-822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3286124"/>
            <a:ext cx="3277980" cy="2085987"/>
          </a:xfrm>
          <a:prstGeom prst="rect">
            <a:avLst/>
          </a:prstGeom>
          <a:noFill/>
        </p:spPr>
      </p:pic>
      <p:pic>
        <p:nvPicPr>
          <p:cNvPr id="1027" name="Picture 3" descr="C:\Users\user\Desktop\ДЕТСКИЙ САД\Анимашки\detia-663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2143116"/>
            <a:ext cx="2428892" cy="2714644"/>
          </a:xfrm>
          <a:prstGeom prst="rect">
            <a:avLst/>
          </a:prstGeom>
          <a:noFill/>
        </p:spPr>
      </p:pic>
      <p:pic>
        <p:nvPicPr>
          <p:cNvPr id="1028" name="Picture 4" descr="C:\Users\user\Desktop\ДЕТСКИЙ САД\Анимашки\detia-741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2428868"/>
            <a:ext cx="2411033" cy="27860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ДЕТСКИЙ САД\Анимашки\44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2714620"/>
            <a:ext cx="3143272" cy="3810027"/>
          </a:xfrm>
          <a:prstGeom prst="rect">
            <a:avLst/>
          </a:prstGeom>
          <a:noFill/>
        </p:spPr>
      </p:pic>
      <p:pic>
        <p:nvPicPr>
          <p:cNvPr id="1033" name="Picture 9" descr="C:\Users\user\Desktop\ДЕТСКИЙ САД\Анимашки\i3456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786050" cy="2786050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ДЕТСКИЙ САД\Анимашки\447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2714620"/>
            <a:ext cx="3143272" cy="3810027"/>
          </a:xfrm>
          <a:prstGeom prst="rect">
            <a:avLst/>
          </a:prstGeom>
          <a:noFill/>
        </p:spPr>
      </p:pic>
      <p:pic>
        <p:nvPicPr>
          <p:cNvPr id="1033" name="Picture 9" descr="C:\Users\user\Desktop\ДЕТСКИЙ САД\Анимашки\i3456.jpe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0"/>
            <a:ext cx="2786050" cy="2786050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4" name="маша 2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8429652" y="6072206"/>
            <a:ext cx="304800" cy="304800"/>
          </a:xfrm>
          <a:prstGeom prst="rect">
            <a:avLst/>
          </a:prstGeom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105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slide(fromLeft)">
                                      <p:cBhvr>
                                        <p:cTn id="1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alphaModFix amt="6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ДЕТСКИЙ САД\Анимашки\447.gif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3852911">
            <a:off x="3256213" y="2981990"/>
            <a:ext cx="3143272" cy="3810027"/>
          </a:xfrm>
          <a:prstGeom prst="rect">
            <a:avLst/>
          </a:prstGeom>
          <a:noFill/>
        </p:spPr>
      </p:pic>
      <p:pic>
        <p:nvPicPr>
          <p:cNvPr id="1033" name="Picture 9" descr="C:\Users\user\Desktop\ДЕТСКИЙ САД\Анимашки\i3456.jpe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2786050" cy="2786050"/>
          </a:xfrm>
          <a:prstGeom prst="ellipse">
            <a:avLst/>
          </a:prstGeom>
          <a:ln>
            <a:noFill/>
          </a:ln>
          <a:effectLst>
            <a:softEdge rad="127000"/>
          </a:effectLst>
        </p:spPr>
      </p:pic>
      <p:sp>
        <p:nvSpPr>
          <p:cNvPr id="11" name="Полилиния 10"/>
          <p:cNvSpPr/>
          <p:nvPr/>
        </p:nvSpPr>
        <p:spPr>
          <a:xfrm rot="4540272">
            <a:off x="5294084" y="4194685"/>
            <a:ext cx="669699" cy="536045"/>
          </a:xfrm>
          <a:custGeom>
            <a:avLst/>
            <a:gdLst>
              <a:gd name="connsiteX0" fmla="*/ 81887 w 504186"/>
              <a:gd name="connsiteY0" fmla="*/ 313898 h 400125"/>
              <a:gd name="connsiteX1" fmla="*/ 218364 w 504186"/>
              <a:gd name="connsiteY1" fmla="*/ 395785 h 400125"/>
              <a:gd name="connsiteX2" fmla="*/ 259307 w 504186"/>
              <a:gd name="connsiteY2" fmla="*/ 354842 h 400125"/>
              <a:gd name="connsiteX3" fmla="*/ 341194 w 504186"/>
              <a:gd name="connsiteY3" fmla="*/ 313898 h 400125"/>
              <a:gd name="connsiteX4" fmla="*/ 423081 w 504186"/>
              <a:gd name="connsiteY4" fmla="*/ 245659 h 400125"/>
              <a:gd name="connsiteX5" fmla="*/ 464024 w 504186"/>
              <a:gd name="connsiteY5" fmla="*/ 218364 h 400125"/>
              <a:gd name="connsiteX6" fmla="*/ 491319 w 504186"/>
              <a:gd name="connsiteY6" fmla="*/ 136477 h 400125"/>
              <a:gd name="connsiteX7" fmla="*/ 464024 w 504186"/>
              <a:gd name="connsiteY7" fmla="*/ 81886 h 400125"/>
              <a:gd name="connsiteX8" fmla="*/ 341194 w 504186"/>
              <a:gd name="connsiteY8" fmla="*/ 0 h 400125"/>
              <a:gd name="connsiteX9" fmla="*/ 232012 w 504186"/>
              <a:gd name="connsiteY9" fmla="*/ 13648 h 400125"/>
              <a:gd name="connsiteX10" fmla="*/ 191069 w 504186"/>
              <a:gd name="connsiteY10" fmla="*/ 40943 h 400125"/>
              <a:gd name="connsiteX11" fmla="*/ 81887 w 504186"/>
              <a:gd name="connsiteY11" fmla="*/ 27295 h 400125"/>
              <a:gd name="connsiteX12" fmla="*/ 27295 w 504186"/>
              <a:gd name="connsiteY12" fmla="*/ 109182 h 400125"/>
              <a:gd name="connsiteX13" fmla="*/ 0 w 504186"/>
              <a:gd name="connsiteY13" fmla="*/ 191068 h 400125"/>
              <a:gd name="connsiteX14" fmla="*/ 40943 w 504186"/>
              <a:gd name="connsiteY14" fmla="*/ 286603 h 400125"/>
              <a:gd name="connsiteX15" fmla="*/ 81887 w 504186"/>
              <a:gd name="connsiteY15" fmla="*/ 313898 h 400125"/>
              <a:gd name="connsiteX16" fmla="*/ 81887 w 504186"/>
              <a:gd name="connsiteY16" fmla="*/ 313898 h 4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4186" h="400125">
                <a:moveTo>
                  <a:pt x="81887" y="313898"/>
                </a:moveTo>
                <a:cubicBezTo>
                  <a:pt x="104633" y="327546"/>
                  <a:pt x="166670" y="383855"/>
                  <a:pt x="218364" y="395785"/>
                </a:cubicBezTo>
                <a:cubicBezTo>
                  <a:pt x="237170" y="400125"/>
                  <a:pt x="244480" y="367198"/>
                  <a:pt x="259307" y="354842"/>
                </a:cubicBezTo>
                <a:cubicBezTo>
                  <a:pt x="317976" y="305952"/>
                  <a:pt x="279643" y="344674"/>
                  <a:pt x="341194" y="313898"/>
                </a:cubicBezTo>
                <a:cubicBezTo>
                  <a:pt x="392022" y="288484"/>
                  <a:pt x="377804" y="283390"/>
                  <a:pt x="423081" y="245659"/>
                </a:cubicBezTo>
                <a:cubicBezTo>
                  <a:pt x="435682" y="235158"/>
                  <a:pt x="450376" y="227462"/>
                  <a:pt x="464024" y="218364"/>
                </a:cubicBezTo>
                <a:cubicBezTo>
                  <a:pt x="473122" y="191068"/>
                  <a:pt x="504186" y="162212"/>
                  <a:pt x="491319" y="136477"/>
                </a:cubicBezTo>
                <a:cubicBezTo>
                  <a:pt x="482221" y="118280"/>
                  <a:pt x="475849" y="98441"/>
                  <a:pt x="464024" y="81886"/>
                </a:cubicBezTo>
                <a:cubicBezTo>
                  <a:pt x="429290" y="33258"/>
                  <a:pt x="396407" y="27606"/>
                  <a:pt x="341194" y="0"/>
                </a:cubicBezTo>
                <a:cubicBezTo>
                  <a:pt x="304800" y="4549"/>
                  <a:pt x="267397" y="3998"/>
                  <a:pt x="232012" y="13648"/>
                </a:cubicBezTo>
                <a:cubicBezTo>
                  <a:pt x="216188" y="17964"/>
                  <a:pt x="207404" y="39458"/>
                  <a:pt x="191069" y="40943"/>
                </a:cubicBezTo>
                <a:cubicBezTo>
                  <a:pt x="154542" y="44263"/>
                  <a:pt x="118281" y="31844"/>
                  <a:pt x="81887" y="27295"/>
                </a:cubicBezTo>
                <a:cubicBezTo>
                  <a:pt x="63690" y="54591"/>
                  <a:pt x="37669" y="78060"/>
                  <a:pt x="27295" y="109182"/>
                </a:cubicBezTo>
                <a:lnTo>
                  <a:pt x="0" y="191068"/>
                </a:lnTo>
                <a:cubicBezTo>
                  <a:pt x="9481" y="219511"/>
                  <a:pt x="22206" y="264118"/>
                  <a:pt x="40943" y="286603"/>
                </a:cubicBezTo>
                <a:cubicBezTo>
                  <a:pt x="51444" y="299204"/>
                  <a:pt x="67216" y="306563"/>
                  <a:pt x="81887" y="313898"/>
                </a:cubicBezTo>
                <a:lnTo>
                  <a:pt x="81887" y="313898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олилиния 11"/>
          <p:cNvSpPr/>
          <p:nvPr/>
        </p:nvSpPr>
        <p:spPr>
          <a:xfrm rot="4540272">
            <a:off x="4897953" y="5036349"/>
            <a:ext cx="348228" cy="353442"/>
          </a:xfrm>
          <a:custGeom>
            <a:avLst/>
            <a:gdLst>
              <a:gd name="connsiteX0" fmla="*/ 81887 w 504186"/>
              <a:gd name="connsiteY0" fmla="*/ 313898 h 400125"/>
              <a:gd name="connsiteX1" fmla="*/ 218364 w 504186"/>
              <a:gd name="connsiteY1" fmla="*/ 395785 h 400125"/>
              <a:gd name="connsiteX2" fmla="*/ 259307 w 504186"/>
              <a:gd name="connsiteY2" fmla="*/ 354842 h 400125"/>
              <a:gd name="connsiteX3" fmla="*/ 341194 w 504186"/>
              <a:gd name="connsiteY3" fmla="*/ 313898 h 400125"/>
              <a:gd name="connsiteX4" fmla="*/ 423081 w 504186"/>
              <a:gd name="connsiteY4" fmla="*/ 245659 h 400125"/>
              <a:gd name="connsiteX5" fmla="*/ 464024 w 504186"/>
              <a:gd name="connsiteY5" fmla="*/ 218364 h 400125"/>
              <a:gd name="connsiteX6" fmla="*/ 491319 w 504186"/>
              <a:gd name="connsiteY6" fmla="*/ 136477 h 400125"/>
              <a:gd name="connsiteX7" fmla="*/ 464024 w 504186"/>
              <a:gd name="connsiteY7" fmla="*/ 81886 h 400125"/>
              <a:gd name="connsiteX8" fmla="*/ 341194 w 504186"/>
              <a:gd name="connsiteY8" fmla="*/ 0 h 400125"/>
              <a:gd name="connsiteX9" fmla="*/ 232012 w 504186"/>
              <a:gd name="connsiteY9" fmla="*/ 13648 h 400125"/>
              <a:gd name="connsiteX10" fmla="*/ 191069 w 504186"/>
              <a:gd name="connsiteY10" fmla="*/ 40943 h 400125"/>
              <a:gd name="connsiteX11" fmla="*/ 81887 w 504186"/>
              <a:gd name="connsiteY11" fmla="*/ 27295 h 400125"/>
              <a:gd name="connsiteX12" fmla="*/ 27295 w 504186"/>
              <a:gd name="connsiteY12" fmla="*/ 109182 h 400125"/>
              <a:gd name="connsiteX13" fmla="*/ 0 w 504186"/>
              <a:gd name="connsiteY13" fmla="*/ 191068 h 400125"/>
              <a:gd name="connsiteX14" fmla="*/ 40943 w 504186"/>
              <a:gd name="connsiteY14" fmla="*/ 286603 h 400125"/>
              <a:gd name="connsiteX15" fmla="*/ 81887 w 504186"/>
              <a:gd name="connsiteY15" fmla="*/ 313898 h 400125"/>
              <a:gd name="connsiteX16" fmla="*/ 81887 w 504186"/>
              <a:gd name="connsiteY16" fmla="*/ 313898 h 4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4186" h="400125">
                <a:moveTo>
                  <a:pt x="81887" y="313898"/>
                </a:moveTo>
                <a:cubicBezTo>
                  <a:pt x="104633" y="327546"/>
                  <a:pt x="166670" y="383855"/>
                  <a:pt x="218364" y="395785"/>
                </a:cubicBezTo>
                <a:cubicBezTo>
                  <a:pt x="237170" y="400125"/>
                  <a:pt x="244480" y="367198"/>
                  <a:pt x="259307" y="354842"/>
                </a:cubicBezTo>
                <a:cubicBezTo>
                  <a:pt x="317976" y="305952"/>
                  <a:pt x="279643" y="344674"/>
                  <a:pt x="341194" y="313898"/>
                </a:cubicBezTo>
                <a:cubicBezTo>
                  <a:pt x="392022" y="288484"/>
                  <a:pt x="377804" y="283390"/>
                  <a:pt x="423081" y="245659"/>
                </a:cubicBezTo>
                <a:cubicBezTo>
                  <a:pt x="435682" y="235158"/>
                  <a:pt x="450376" y="227462"/>
                  <a:pt x="464024" y="218364"/>
                </a:cubicBezTo>
                <a:cubicBezTo>
                  <a:pt x="473122" y="191068"/>
                  <a:pt x="504186" y="162212"/>
                  <a:pt x="491319" y="136477"/>
                </a:cubicBezTo>
                <a:cubicBezTo>
                  <a:pt x="482221" y="118280"/>
                  <a:pt x="475849" y="98441"/>
                  <a:pt x="464024" y="81886"/>
                </a:cubicBezTo>
                <a:cubicBezTo>
                  <a:pt x="429290" y="33258"/>
                  <a:pt x="396407" y="27606"/>
                  <a:pt x="341194" y="0"/>
                </a:cubicBezTo>
                <a:cubicBezTo>
                  <a:pt x="304800" y="4549"/>
                  <a:pt x="267397" y="3998"/>
                  <a:pt x="232012" y="13648"/>
                </a:cubicBezTo>
                <a:cubicBezTo>
                  <a:pt x="216188" y="17964"/>
                  <a:pt x="207404" y="39458"/>
                  <a:pt x="191069" y="40943"/>
                </a:cubicBezTo>
                <a:cubicBezTo>
                  <a:pt x="154542" y="44263"/>
                  <a:pt x="118281" y="31844"/>
                  <a:pt x="81887" y="27295"/>
                </a:cubicBezTo>
                <a:cubicBezTo>
                  <a:pt x="63690" y="54591"/>
                  <a:pt x="37669" y="78060"/>
                  <a:pt x="27295" y="109182"/>
                </a:cubicBezTo>
                <a:lnTo>
                  <a:pt x="0" y="191068"/>
                </a:lnTo>
                <a:cubicBezTo>
                  <a:pt x="9481" y="219511"/>
                  <a:pt x="22206" y="264118"/>
                  <a:pt x="40943" y="286603"/>
                </a:cubicBezTo>
                <a:cubicBezTo>
                  <a:pt x="51444" y="299204"/>
                  <a:pt x="67216" y="306563"/>
                  <a:pt x="81887" y="313898"/>
                </a:cubicBezTo>
                <a:lnTo>
                  <a:pt x="81887" y="313898"/>
                </a:lnTo>
                <a:close/>
              </a:path>
            </a:pathLst>
          </a:custGeom>
          <a:solidFill>
            <a:schemeClr val="bg1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олилиния 12"/>
          <p:cNvSpPr/>
          <p:nvPr/>
        </p:nvSpPr>
        <p:spPr>
          <a:xfrm rot="5400000">
            <a:off x="4632231" y="4583215"/>
            <a:ext cx="458620" cy="293331"/>
          </a:xfrm>
          <a:custGeom>
            <a:avLst/>
            <a:gdLst>
              <a:gd name="connsiteX0" fmla="*/ 81887 w 504186"/>
              <a:gd name="connsiteY0" fmla="*/ 313898 h 400125"/>
              <a:gd name="connsiteX1" fmla="*/ 218364 w 504186"/>
              <a:gd name="connsiteY1" fmla="*/ 395785 h 400125"/>
              <a:gd name="connsiteX2" fmla="*/ 259307 w 504186"/>
              <a:gd name="connsiteY2" fmla="*/ 354842 h 400125"/>
              <a:gd name="connsiteX3" fmla="*/ 341194 w 504186"/>
              <a:gd name="connsiteY3" fmla="*/ 313898 h 400125"/>
              <a:gd name="connsiteX4" fmla="*/ 423081 w 504186"/>
              <a:gd name="connsiteY4" fmla="*/ 245659 h 400125"/>
              <a:gd name="connsiteX5" fmla="*/ 464024 w 504186"/>
              <a:gd name="connsiteY5" fmla="*/ 218364 h 400125"/>
              <a:gd name="connsiteX6" fmla="*/ 491319 w 504186"/>
              <a:gd name="connsiteY6" fmla="*/ 136477 h 400125"/>
              <a:gd name="connsiteX7" fmla="*/ 464024 w 504186"/>
              <a:gd name="connsiteY7" fmla="*/ 81886 h 400125"/>
              <a:gd name="connsiteX8" fmla="*/ 341194 w 504186"/>
              <a:gd name="connsiteY8" fmla="*/ 0 h 400125"/>
              <a:gd name="connsiteX9" fmla="*/ 232012 w 504186"/>
              <a:gd name="connsiteY9" fmla="*/ 13648 h 400125"/>
              <a:gd name="connsiteX10" fmla="*/ 191069 w 504186"/>
              <a:gd name="connsiteY10" fmla="*/ 40943 h 400125"/>
              <a:gd name="connsiteX11" fmla="*/ 81887 w 504186"/>
              <a:gd name="connsiteY11" fmla="*/ 27295 h 400125"/>
              <a:gd name="connsiteX12" fmla="*/ 27295 w 504186"/>
              <a:gd name="connsiteY12" fmla="*/ 109182 h 400125"/>
              <a:gd name="connsiteX13" fmla="*/ 0 w 504186"/>
              <a:gd name="connsiteY13" fmla="*/ 191068 h 400125"/>
              <a:gd name="connsiteX14" fmla="*/ 40943 w 504186"/>
              <a:gd name="connsiteY14" fmla="*/ 286603 h 400125"/>
              <a:gd name="connsiteX15" fmla="*/ 81887 w 504186"/>
              <a:gd name="connsiteY15" fmla="*/ 313898 h 400125"/>
              <a:gd name="connsiteX16" fmla="*/ 81887 w 504186"/>
              <a:gd name="connsiteY16" fmla="*/ 313898 h 4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4186" h="400125">
                <a:moveTo>
                  <a:pt x="81887" y="313898"/>
                </a:moveTo>
                <a:cubicBezTo>
                  <a:pt x="104633" y="327546"/>
                  <a:pt x="166670" y="383855"/>
                  <a:pt x="218364" y="395785"/>
                </a:cubicBezTo>
                <a:cubicBezTo>
                  <a:pt x="237170" y="400125"/>
                  <a:pt x="244480" y="367198"/>
                  <a:pt x="259307" y="354842"/>
                </a:cubicBezTo>
                <a:cubicBezTo>
                  <a:pt x="317976" y="305952"/>
                  <a:pt x="279643" y="344674"/>
                  <a:pt x="341194" y="313898"/>
                </a:cubicBezTo>
                <a:cubicBezTo>
                  <a:pt x="392022" y="288484"/>
                  <a:pt x="377804" y="283390"/>
                  <a:pt x="423081" y="245659"/>
                </a:cubicBezTo>
                <a:cubicBezTo>
                  <a:pt x="435682" y="235158"/>
                  <a:pt x="450376" y="227462"/>
                  <a:pt x="464024" y="218364"/>
                </a:cubicBezTo>
                <a:cubicBezTo>
                  <a:pt x="473122" y="191068"/>
                  <a:pt x="504186" y="162212"/>
                  <a:pt x="491319" y="136477"/>
                </a:cubicBezTo>
                <a:cubicBezTo>
                  <a:pt x="482221" y="118280"/>
                  <a:pt x="475849" y="98441"/>
                  <a:pt x="464024" y="81886"/>
                </a:cubicBezTo>
                <a:cubicBezTo>
                  <a:pt x="429290" y="33258"/>
                  <a:pt x="396407" y="27606"/>
                  <a:pt x="341194" y="0"/>
                </a:cubicBezTo>
                <a:cubicBezTo>
                  <a:pt x="304800" y="4549"/>
                  <a:pt x="267397" y="3998"/>
                  <a:pt x="232012" y="13648"/>
                </a:cubicBezTo>
                <a:cubicBezTo>
                  <a:pt x="216188" y="17964"/>
                  <a:pt x="207404" y="39458"/>
                  <a:pt x="191069" y="40943"/>
                </a:cubicBezTo>
                <a:cubicBezTo>
                  <a:pt x="154542" y="44263"/>
                  <a:pt x="118281" y="31844"/>
                  <a:pt x="81887" y="27295"/>
                </a:cubicBezTo>
                <a:cubicBezTo>
                  <a:pt x="63690" y="54591"/>
                  <a:pt x="37669" y="78060"/>
                  <a:pt x="27295" y="109182"/>
                </a:cubicBezTo>
                <a:lnTo>
                  <a:pt x="0" y="191068"/>
                </a:lnTo>
                <a:cubicBezTo>
                  <a:pt x="9481" y="219511"/>
                  <a:pt x="22206" y="264118"/>
                  <a:pt x="40943" y="286603"/>
                </a:cubicBezTo>
                <a:cubicBezTo>
                  <a:pt x="51444" y="299204"/>
                  <a:pt x="67216" y="306563"/>
                  <a:pt x="81887" y="313898"/>
                </a:cubicBezTo>
                <a:lnTo>
                  <a:pt x="81887" y="313898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олилиния 13"/>
          <p:cNvSpPr/>
          <p:nvPr/>
        </p:nvSpPr>
        <p:spPr>
          <a:xfrm rot="4540272">
            <a:off x="4115201" y="5897730"/>
            <a:ext cx="382084" cy="386068"/>
          </a:xfrm>
          <a:custGeom>
            <a:avLst/>
            <a:gdLst>
              <a:gd name="connsiteX0" fmla="*/ 81887 w 504186"/>
              <a:gd name="connsiteY0" fmla="*/ 313898 h 400125"/>
              <a:gd name="connsiteX1" fmla="*/ 218364 w 504186"/>
              <a:gd name="connsiteY1" fmla="*/ 395785 h 400125"/>
              <a:gd name="connsiteX2" fmla="*/ 259307 w 504186"/>
              <a:gd name="connsiteY2" fmla="*/ 354842 h 400125"/>
              <a:gd name="connsiteX3" fmla="*/ 341194 w 504186"/>
              <a:gd name="connsiteY3" fmla="*/ 313898 h 400125"/>
              <a:gd name="connsiteX4" fmla="*/ 423081 w 504186"/>
              <a:gd name="connsiteY4" fmla="*/ 245659 h 400125"/>
              <a:gd name="connsiteX5" fmla="*/ 464024 w 504186"/>
              <a:gd name="connsiteY5" fmla="*/ 218364 h 400125"/>
              <a:gd name="connsiteX6" fmla="*/ 491319 w 504186"/>
              <a:gd name="connsiteY6" fmla="*/ 136477 h 400125"/>
              <a:gd name="connsiteX7" fmla="*/ 464024 w 504186"/>
              <a:gd name="connsiteY7" fmla="*/ 81886 h 400125"/>
              <a:gd name="connsiteX8" fmla="*/ 341194 w 504186"/>
              <a:gd name="connsiteY8" fmla="*/ 0 h 400125"/>
              <a:gd name="connsiteX9" fmla="*/ 232012 w 504186"/>
              <a:gd name="connsiteY9" fmla="*/ 13648 h 400125"/>
              <a:gd name="connsiteX10" fmla="*/ 191069 w 504186"/>
              <a:gd name="connsiteY10" fmla="*/ 40943 h 400125"/>
              <a:gd name="connsiteX11" fmla="*/ 81887 w 504186"/>
              <a:gd name="connsiteY11" fmla="*/ 27295 h 400125"/>
              <a:gd name="connsiteX12" fmla="*/ 27295 w 504186"/>
              <a:gd name="connsiteY12" fmla="*/ 109182 h 400125"/>
              <a:gd name="connsiteX13" fmla="*/ 0 w 504186"/>
              <a:gd name="connsiteY13" fmla="*/ 191068 h 400125"/>
              <a:gd name="connsiteX14" fmla="*/ 40943 w 504186"/>
              <a:gd name="connsiteY14" fmla="*/ 286603 h 400125"/>
              <a:gd name="connsiteX15" fmla="*/ 81887 w 504186"/>
              <a:gd name="connsiteY15" fmla="*/ 313898 h 400125"/>
              <a:gd name="connsiteX16" fmla="*/ 81887 w 504186"/>
              <a:gd name="connsiteY16" fmla="*/ 313898 h 4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4186" h="400125">
                <a:moveTo>
                  <a:pt x="81887" y="313898"/>
                </a:moveTo>
                <a:cubicBezTo>
                  <a:pt x="104633" y="327546"/>
                  <a:pt x="166670" y="383855"/>
                  <a:pt x="218364" y="395785"/>
                </a:cubicBezTo>
                <a:cubicBezTo>
                  <a:pt x="237170" y="400125"/>
                  <a:pt x="244480" y="367198"/>
                  <a:pt x="259307" y="354842"/>
                </a:cubicBezTo>
                <a:cubicBezTo>
                  <a:pt x="317976" y="305952"/>
                  <a:pt x="279643" y="344674"/>
                  <a:pt x="341194" y="313898"/>
                </a:cubicBezTo>
                <a:cubicBezTo>
                  <a:pt x="392022" y="288484"/>
                  <a:pt x="377804" y="283390"/>
                  <a:pt x="423081" y="245659"/>
                </a:cubicBezTo>
                <a:cubicBezTo>
                  <a:pt x="435682" y="235158"/>
                  <a:pt x="450376" y="227462"/>
                  <a:pt x="464024" y="218364"/>
                </a:cubicBezTo>
                <a:cubicBezTo>
                  <a:pt x="473122" y="191068"/>
                  <a:pt x="504186" y="162212"/>
                  <a:pt x="491319" y="136477"/>
                </a:cubicBezTo>
                <a:cubicBezTo>
                  <a:pt x="482221" y="118280"/>
                  <a:pt x="475849" y="98441"/>
                  <a:pt x="464024" y="81886"/>
                </a:cubicBezTo>
                <a:cubicBezTo>
                  <a:pt x="429290" y="33258"/>
                  <a:pt x="396407" y="27606"/>
                  <a:pt x="341194" y="0"/>
                </a:cubicBezTo>
                <a:cubicBezTo>
                  <a:pt x="304800" y="4549"/>
                  <a:pt x="267397" y="3998"/>
                  <a:pt x="232012" y="13648"/>
                </a:cubicBezTo>
                <a:cubicBezTo>
                  <a:pt x="216188" y="17964"/>
                  <a:pt x="207404" y="39458"/>
                  <a:pt x="191069" y="40943"/>
                </a:cubicBezTo>
                <a:cubicBezTo>
                  <a:pt x="154542" y="44263"/>
                  <a:pt x="118281" y="31844"/>
                  <a:pt x="81887" y="27295"/>
                </a:cubicBezTo>
                <a:cubicBezTo>
                  <a:pt x="63690" y="54591"/>
                  <a:pt x="37669" y="78060"/>
                  <a:pt x="27295" y="109182"/>
                </a:cubicBezTo>
                <a:lnTo>
                  <a:pt x="0" y="191068"/>
                </a:lnTo>
                <a:cubicBezTo>
                  <a:pt x="9481" y="219511"/>
                  <a:pt x="22206" y="264118"/>
                  <a:pt x="40943" y="286603"/>
                </a:cubicBezTo>
                <a:cubicBezTo>
                  <a:pt x="51444" y="299204"/>
                  <a:pt x="67216" y="306563"/>
                  <a:pt x="81887" y="313898"/>
                </a:cubicBezTo>
                <a:lnTo>
                  <a:pt x="81887" y="313898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олилиния 14"/>
          <p:cNvSpPr/>
          <p:nvPr/>
        </p:nvSpPr>
        <p:spPr>
          <a:xfrm rot="4540272">
            <a:off x="3402689" y="4752028"/>
            <a:ext cx="458620" cy="301906"/>
          </a:xfrm>
          <a:custGeom>
            <a:avLst/>
            <a:gdLst>
              <a:gd name="connsiteX0" fmla="*/ 81887 w 504186"/>
              <a:gd name="connsiteY0" fmla="*/ 313898 h 400125"/>
              <a:gd name="connsiteX1" fmla="*/ 218364 w 504186"/>
              <a:gd name="connsiteY1" fmla="*/ 395785 h 400125"/>
              <a:gd name="connsiteX2" fmla="*/ 259307 w 504186"/>
              <a:gd name="connsiteY2" fmla="*/ 354842 h 400125"/>
              <a:gd name="connsiteX3" fmla="*/ 341194 w 504186"/>
              <a:gd name="connsiteY3" fmla="*/ 313898 h 400125"/>
              <a:gd name="connsiteX4" fmla="*/ 423081 w 504186"/>
              <a:gd name="connsiteY4" fmla="*/ 245659 h 400125"/>
              <a:gd name="connsiteX5" fmla="*/ 464024 w 504186"/>
              <a:gd name="connsiteY5" fmla="*/ 218364 h 400125"/>
              <a:gd name="connsiteX6" fmla="*/ 491319 w 504186"/>
              <a:gd name="connsiteY6" fmla="*/ 136477 h 400125"/>
              <a:gd name="connsiteX7" fmla="*/ 464024 w 504186"/>
              <a:gd name="connsiteY7" fmla="*/ 81886 h 400125"/>
              <a:gd name="connsiteX8" fmla="*/ 341194 w 504186"/>
              <a:gd name="connsiteY8" fmla="*/ 0 h 400125"/>
              <a:gd name="connsiteX9" fmla="*/ 232012 w 504186"/>
              <a:gd name="connsiteY9" fmla="*/ 13648 h 400125"/>
              <a:gd name="connsiteX10" fmla="*/ 191069 w 504186"/>
              <a:gd name="connsiteY10" fmla="*/ 40943 h 400125"/>
              <a:gd name="connsiteX11" fmla="*/ 81887 w 504186"/>
              <a:gd name="connsiteY11" fmla="*/ 27295 h 400125"/>
              <a:gd name="connsiteX12" fmla="*/ 27295 w 504186"/>
              <a:gd name="connsiteY12" fmla="*/ 109182 h 400125"/>
              <a:gd name="connsiteX13" fmla="*/ 0 w 504186"/>
              <a:gd name="connsiteY13" fmla="*/ 191068 h 400125"/>
              <a:gd name="connsiteX14" fmla="*/ 40943 w 504186"/>
              <a:gd name="connsiteY14" fmla="*/ 286603 h 400125"/>
              <a:gd name="connsiteX15" fmla="*/ 81887 w 504186"/>
              <a:gd name="connsiteY15" fmla="*/ 313898 h 400125"/>
              <a:gd name="connsiteX16" fmla="*/ 81887 w 504186"/>
              <a:gd name="connsiteY16" fmla="*/ 313898 h 4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4186" h="400125">
                <a:moveTo>
                  <a:pt x="81887" y="313898"/>
                </a:moveTo>
                <a:cubicBezTo>
                  <a:pt x="104633" y="327546"/>
                  <a:pt x="166670" y="383855"/>
                  <a:pt x="218364" y="395785"/>
                </a:cubicBezTo>
                <a:cubicBezTo>
                  <a:pt x="237170" y="400125"/>
                  <a:pt x="244480" y="367198"/>
                  <a:pt x="259307" y="354842"/>
                </a:cubicBezTo>
                <a:cubicBezTo>
                  <a:pt x="317976" y="305952"/>
                  <a:pt x="279643" y="344674"/>
                  <a:pt x="341194" y="313898"/>
                </a:cubicBezTo>
                <a:cubicBezTo>
                  <a:pt x="392022" y="288484"/>
                  <a:pt x="377804" y="283390"/>
                  <a:pt x="423081" y="245659"/>
                </a:cubicBezTo>
                <a:cubicBezTo>
                  <a:pt x="435682" y="235158"/>
                  <a:pt x="450376" y="227462"/>
                  <a:pt x="464024" y="218364"/>
                </a:cubicBezTo>
                <a:cubicBezTo>
                  <a:pt x="473122" y="191068"/>
                  <a:pt x="504186" y="162212"/>
                  <a:pt x="491319" y="136477"/>
                </a:cubicBezTo>
                <a:cubicBezTo>
                  <a:pt x="482221" y="118280"/>
                  <a:pt x="475849" y="98441"/>
                  <a:pt x="464024" y="81886"/>
                </a:cubicBezTo>
                <a:cubicBezTo>
                  <a:pt x="429290" y="33258"/>
                  <a:pt x="396407" y="27606"/>
                  <a:pt x="341194" y="0"/>
                </a:cubicBezTo>
                <a:cubicBezTo>
                  <a:pt x="304800" y="4549"/>
                  <a:pt x="267397" y="3998"/>
                  <a:pt x="232012" y="13648"/>
                </a:cubicBezTo>
                <a:cubicBezTo>
                  <a:pt x="216188" y="17964"/>
                  <a:pt x="207404" y="39458"/>
                  <a:pt x="191069" y="40943"/>
                </a:cubicBezTo>
                <a:cubicBezTo>
                  <a:pt x="154542" y="44263"/>
                  <a:pt x="118281" y="31844"/>
                  <a:pt x="81887" y="27295"/>
                </a:cubicBezTo>
                <a:cubicBezTo>
                  <a:pt x="63690" y="54591"/>
                  <a:pt x="37669" y="78060"/>
                  <a:pt x="27295" y="109182"/>
                </a:cubicBezTo>
                <a:lnTo>
                  <a:pt x="0" y="191068"/>
                </a:lnTo>
                <a:cubicBezTo>
                  <a:pt x="9481" y="219511"/>
                  <a:pt x="22206" y="264118"/>
                  <a:pt x="40943" y="286603"/>
                </a:cubicBezTo>
                <a:cubicBezTo>
                  <a:pt x="51444" y="299204"/>
                  <a:pt x="67216" y="306563"/>
                  <a:pt x="81887" y="313898"/>
                </a:cubicBezTo>
                <a:lnTo>
                  <a:pt x="81887" y="313898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олилиния 15"/>
          <p:cNvSpPr/>
          <p:nvPr/>
        </p:nvSpPr>
        <p:spPr>
          <a:xfrm rot="4540272">
            <a:off x="5456226" y="3457302"/>
            <a:ext cx="544870" cy="626322"/>
          </a:xfrm>
          <a:custGeom>
            <a:avLst/>
            <a:gdLst>
              <a:gd name="connsiteX0" fmla="*/ 81887 w 504186"/>
              <a:gd name="connsiteY0" fmla="*/ 313898 h 400125"/>
              <a:gd name="connsiteX1" fmla="*/ 218364 w 504186"/>
              <a:gd name="connsiteY1" fmla="*/ 395785 h 400125"/>
              <a:gd name="connsiteX2" fmla="*/ 259307 w 504186"/>
              <a:gd name="connsiteY2" fmla="*/ 354842 h 400125"/>
              <a:gd name="connsiteX3" fmla="*/ 341194 w 504186"/>
              <a:gd name="connsiteY3" fmla="*/ 313898 h 400125"/>
              <a:gd name="connsiteX4" fmla="*/ 423081 w 504186"/>
              <a:gd name="connsiteY4" fmla="*/ 245659 h 400125"/>
              <a:gd name="connsiteX5" fmla="*/ 464024 w 504186"/>
              <a:gd name="connsiteY5" fmla="*/ 218364 h 400125"/>
              <a:gd name="connsiteX6" fmla="*/ 491319 w 504186"/>
              <a:gd name="connsiteY6" fmla="*/ 136477 h 400125"/>
              <a:gd name="connsiteX7" fmla="*/ 464024 w 504186"/>
              <a:gd name="connsiteY7" fmla="*/ 81886 h 400125"/>
              <a:gd name="connsiteX8" fmla="*/ 341194 w 504186"/>
              <a:gd name="connsiteY8" fmla="*/ 0 h 400125"/>
              <a:gd name="connsiteX9" fmla="*/ 232012 w 504186"/>
              <a:gd name="connsiteY9" fmla="*/ 13648 h 400125"/>
              <a:gd name="connsiteX10" fmla="*/ 191069 w 504186"/>
              <a:gd name="connsiteY10" fmla="*/ 40943 h 400125"/>
              <a:gd name="connsiteX11" fmla="*/ 81887 w 504186"/>
              <a:gd name="connsiteY11" fmla="*/ 27295 h 400125"/>
              <a:gd name="connsiteX12" fmla="*/ 27295 w 504186"/>
              <a:gd name="connsiteY12" fmla="*/ 109182 h 400125"/>
              <a:gd name="connsiteX13" fmla="*/ 0 w 504186"/>
              <a:gd name="connsiteY13" fmla="*/ 191068 h 400125"/>
              <a:gd name="connsiteX14" fmla="*/ 40943 w 504186"/>
              <a:gd name="connsiteY14" fmla="*/ 286603 h 400125"/>
              <a:gd name="connsiteX15" fmla="*/ 81887 w 504186"/>
              <a:gd name="connsiteY15" fmla="*/ 313898 h 400125"/>
              <a:gd name="connsiteX16" fmla="*/ 81887 w 504186"/>
              <a:gd name="connsiteY16" fmla="*/ 313898 h 4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4186" h="400125">
                <a:moveTo>
                  <a:pt x="81887" y="313898"/>
                </a:moveTo>
                <a:cubicBezTo>
                  <a:pt x="104633" y="327546"/>
                  <a:pt x="166670" y="383855"/>
                  <a:pt x="218364" y="395785"/>
                </a:cubicBezTo>
                <a:cubicBezTo>
                  <a:pt x="237170" y="400125"/>
                  <a:pt x="244480" y="367198"/>
                  <a:pt x="259307" y="354842"/>
                </a:cubicBezTo>
                <a:cubicBezTo>
                  <a:pt x="317976" y="305952"/>
                  <a:pt x="279643" y="344674"/>
                  <a:pt x="341194" y="313898"/>
                </a:cubicBezTo>
                <a:cubicBezTo>
                  <a:pt x="392022" y="288484"/>
                  <a:pt x="377804" y="283390"/>
                  <a:pt x="423081" y="245659"/>
                </a:cubicBezTo>
                <a:cubicBezTo>
                  <a:pt x="435682" y="235158"/>
                  <a:pt x="450376" y="227462"/>
                  <a:pt x="464024" y="218364"/>
                </a:cubicBezTo>
                <a:cubicBezTo>
                  <a:pt x="473122" y="191068"/>
                  <a:pt x="504186" y="162212"/>
                  <a:pt x="491319" y="136477"/>
                </a:cubicBezTo>
                <a:cubicBezTo>
                  <a:pt x="482221" y="118280"/>
                  <a:pt x="475849" y="98441"/>
                  <a:pt x="464024" y="81886"/>
                </a:cubicBezTo>
                <a:cubicBezTo>
                  <a:pt x="429290" y="33258"/>
                  <a:pt x="396407" y="27606"/>
                  <a:pt x="341194" y="0"/>
                </a:cubicBezTo>
                <a:cubicBezTo>
                  <a:pt x="304800" y="4549"/>
                  <a:pt x="267397" y="3998"/>
                  <a:pt x="232012" y="13648"/>
                </a:cubicBezTo>
                <a:cubicBezTo>
                  <a:pt x="216188" y="17964"/>
                  <a:pt x="207404" y="39458"/>
                  <a:pt x="191069" y="40943"/>
                </a:cubicBezTo>
                <a:cubicBezTo>
                  <a:pt x="154542" y="44263"/>
                  <a:pt x="118281" y="31844"/>
                  <a:pt x="81887" y="27295"/>
                </a:cubicBezTo>
                <a:cubicBezTo>
                  <a:pt x="63690" y="54591"/>
                  <a:pt x="37669" y="78060"/>
                  <a:pt x="27295" y="109182"/>
                </a:cubicBezTo>
                <a:lnTo>
                  <a:pt x="0" y="191068"/>
                </a:lnTo>
                <a:cubicBezTo>
                  <a:pt x="9481" y="219511"/>
                  <a:pt x="22206" y="264118"/>
                  <a:pt x="40943" y="286603"/>
                </a:cubicBezTo>
                <a:cubicBezTo>
                  <a:pt x="51444" y="299204"/>
                  <a:pt x="67216" y="306563"/>
                  <a:pt x="81887" y="313898"/>
                </a:cubicBezTo>
                <a:lnTo>
                  <a:pt x="81887" y="313898"/>
                </a:ln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олилиния 16"/>
          <p:cNvSpPr/>
          <p:nvPr/>
        </p:nvSpPr>
        <p:spPr>
          <a:xfrm rot="4540272">
            <a:off x="5997938" y="4590927"/>
            <a:ext cx="747345" cy="722085"/>
          </a:xfrm>
          <a:custGeom>
            <a:avLst/>
            <a:gdLst>
              <a:gd name="connsiteX0" fmla="*/ 81887 w 504186"/>
              <a:gd name="connsiteY0" fmla="*/ 313898 h 400125"/>
              <a:gd name="connsiteX1" fmla="*/ 218364 w 504186"/>
              <a:gd name="connsiteY1" fmla="*/ 395785 h 400125"/>
              <a:gd name="connsiteX2" fmla="*/ 259307 w 504186"/>
              <a:gd name="connsiteY2" fmla="*/ 354842 h 400125"/>
              <a:gd name="connsiteX3" fmla="*/ 341194 w 504186"/>
              <a:gd name="connsiteY3" fmla="*/ 313898 h 400125"/>
              <a:gd name="connsiteX4" fmla="*/ 423081 w 504186"/>
              <a:gd name="connsiteY4" fmla="*/ 245659 h 400125"/>
              <a:gd name="connsiteX5" fmla="*/ 464024 w 504186"/>
              <a:gd name="connsiteY5" fmla="*/ 218364 h 400125"/>
              <a:gd name="connsiteX6" fmla="*/ 491319 w 504186"/>
              <a:gd name="connsiteY6" fmla="*/ 136477 h 400125"/>
              <a:gd name="connsiteX7" fmla="*/ 464024 w 504186"/>
              <a:gd name="connsiteY7" fmla="*/ 81886 h 400125"/>
              <a:gd name="connsiteX8" fmla="*/ 341194 w 504186"/>
              <a:gd name="connsiteY8" fmla="*/ 0 h 400125"/>
              <a:gd name="connsiteX9" fmla="*/ 232012 w 504186"/>
              <a:gd name="connsiteY9" fmla="*/ 13648 h 400125"/>
              <a:gd name="connsiteX10" fmla="*/ 191069 w 504186"/>
              <a:gd name="connsiteY10" fmla="*/ 40943 h 400125"/>
              <a:gd name="connsiteX11" fmla="*/ 81887 w 504186"/>
              <a:gd name="connsiteY11" fmla="*/ 27295 h 400125"/>
              <a:gd name="connsiteX12" fmla="*/ 27295 w 504186"/>
              <a:gd name="connsiteY12" fmla="*/ 109182 h 400125"/>
              <a:gd name="connsiteX13" fmla="*/ 0 w 504186"/>
              <a:gd name="connsiteY13" fmla="*/ 191068 h 400125"/>
              <a:gd name="connsiteX14" fmla="*/ 40943 w 504186"/>
              <a:gd name="connsiteY14" fmla="*/ 286603 h 400125"/>
              <a:gd name="connsiteX15" fmla="*/ 81887 w 504186"/>
              <a:gd name="connsiteY15" fmla="*/ 313898 h 400125"/>
              <a:gd name="connsiteX16" fmla="*/ 81887 w 504186"/>
              <a:gd name="connsiteY16" fmla="*/ 313898 h 4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4186" h="400125">
                <a:moveTo>
                  <a:pt x="81887" y="313898"/>
                </a:moveTo>
                <a:cubicBezTo>
                  <a:pt x="104633" y="327546"/>
                  <a:pt x="166670" y="383855"/>
                  <a:pt x="218364" y="395785"/>
                </a:cubicBezTo>
                <a:cubicBezTo>
                  <a:pt x="237170" y="400125"/>
                  <a:pt x="244480" y="367198"/>
                  <a:pt x="259307" y="354842"/>
                </a:cubicBezTo>
                <a:cubicBezTo>
                  <a:pt x="317976" y="305952"/>
                  <a:pt x="279643" y="344674"/>
                  <a:pt x="341194" y="313898"/>
                </a:cubicBezTo>
                <a:cubicBezTo>
                  <a:pt x="392022" y="288484"/>
                  <a:pt x="377804" y="283390"/>
                  <a:pt x="423081" y="245659"/>
                </a:cubicBezTo>
                <a:cubicBezTo>
                  <a:pt x="435682" y="235158"/>
                  <a:pt x="450376" y="227462"/>
                  <a:pt x="464024" y="218364"/>
                </a:cubicBezTo>
                <a:cubicBezTo>
                  <a:pt x="473122" y="191068"/>
                  <a:pt x="504186" y="162212"/>
                  <a:pt x="491319" y="136477"/>
                </a:cubicBezTo>
                <a:cubicBezTo>
                  <a:pt x="482221" y="118280"/>
                  <a:pt x="475849" y="98441"/>
                  <a:pt x="464024" y="81886"/>
                </a:cubicBezTo>
                <a:cubicBezTo>
                  <a:pt x="429290" y="33258"/>
                  <a:pt x="396407" y="27606"/>
                  <a:pt x="341194" y="0"/>
                </a:cubicBezTo>
                <a:cubicBezTo>
                  <a:pt x="304800" y="4549"/>
                  <a:pt x="267397" y="3998"/>
                  <a:pt x="232012" y="13648"/>
                </a:cubicBezTo>
                <a:cubicBezTo>
                  <a:pt x="216188" y="17964"/>
                  <a:pt x="207404" y="39458"/>
                  <a:pt x="191069" y="40943"/>
                </a:cubicBezTo>
                <a:cubicBezTo>
                  <a:pt x="154542" y="44263"/>
                  <a:pt x="118281" y="31844"/>
                  <a:pt x="81887" y="27295"/>
                </a:cubicBezTo>
                <a:cubicBezTo>
                  <a:pt x="63690" y="54591"/>
                  <a:pt x="37669" y="78060"/>
                  <a:pt x="27295" y="109182"/>
                </a:cubicBezTo>
                <a:lnTo>
                  <a:pt x="0" y="191068"/>
                </a:lnTo>
                <a:cubicBezTo>
                  <a:pt x="9481" y="219511"/>
                  <a:pt x="22206" y="264118"/>
                  <a:pt x="40943" y="286603"/>
                </a:cubicBezTo>
                <a:cubicBezTo>
                  <a:pt x="51444" y="299204"/>
                  <a:pt x="67216" y="306563"/>
                  <a:pt x="81887" y="313898"/>
                </a:cubicBezTo>
                <a:lnTo>
                  <a:pt x="81887" y="31389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олилиния 17"/>
          <p:cNvSpPr/>
          <p:nvPr/>
        </p:nvSpPr>
        <p:spPr>
          <a:xfrm rot="10065990">
            <a:off x="5320493" y="5259326"/>
            <a:ext cx="458620" cy="371121"/>
          </a:xfrm>
          <a:custGeom>
            <a:avLst/>
            <a:gdLst>
              <a:gd name="connsiteX0" fmla="*/ 81887 w 504186"/>
              <a:gd name="connsiteY0" fmla="*/ 313898 h 400125"/>
              <a:gd name="connsiteX1" fmla="*/ 218364 w 504186"/>
              <a:gd name="connsiteY1" fmla="*/ 395785 h 400125"/>
              <a:gd name="connsiteX2" fmla="*/ 259307 w 504186"/>
              <a:gd name="connsiteY2" fmla="*/ 354842 h 400125"/>
              <a:gd name="connsiteX3" fmla="*/ 341194 w 504186"/>
              <a:gd name="connsiteY3" fmla="*/ 313898 h 400125"/>
              <a:gd name="connsiteX4" fmla="*/ 423081 w 504186"/>
              <a:gd name="connsiteY4" fmla="*/ 245659 h 400125"/>
              <a:gd name="connsiteX5" fmla="*/ 464024 w 504186"/>
              <a:gd name="connsiteY5" fmla="*/ 218364 h 400125"/>
              <a:gd name="connsiteX6" fmla="*/ 491319 w 504186"/>
              <a:gd name="connsiteY6" fmla="*/ 136477 h 400125"/>
              <a:gd name="connsiteX7" fmla="*/ 464024 w 504186"/>
              <a:gd name="connsiteY7" fmla="*/ 81886 h 400125"/>
              <a:gd name="connsiteX8" fmla="*/ 341194 w 504186"/>
              <a:gd name="connsiteY8" fmla="*/ 0 h 400125"/>
              <a:gd name="connsiteX9" fmla="*/ 232012 w 504186"/>
              <a:gd name="connsiteY9" fmla="*/ 13648 h 400125"/>
              <a:gd name="connsiteX10" fmla="*/ 191069 w 504186"/>
              <a:gd name="connsiteY10" fmla="*/ 40943 h 400125"/>
              <a:gd name="connsiteX11" fmla="*/ 81887 w 504186"/>
              <a:gd name="connsiteY11" fmla="*/ 27295 h 400125"/>
              <a:gd name="connsiteX12" fmla="*/ 27295 w 504186"/>
              <a:gd name="connsiteY12" fmla="*/ 109182 h 400125"/>
              <a:gd name="connsiteX13" fmla="*/ 0 w 504186"/>
              <a:gd name="connsiteY13" fmla="*/ 191068 h 400125"/>
              <a:gd name="connsiteX14" fmla="*/ 40943 w 504186"/>
              <a:gd name="connsiteY14" fmla="*/ 286603 h 400125"/>
              <a:gd name="connsiteX15" fmla="*/ 81887 w 504186"/>
              <a:gd name="connsiteY15" fmla="*/ 313898 h 400125"/>
              <a:gd name="connsiteX16" fmla="*/ 81887 w 504186"/>
              <a:gd name="connsiteY16" fmla="*/ 313898 h 4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4186" h="400125">
                <a:moveTo>
                  <a:pt x="81887" y="313898"/>
                </a:moveTo>
                <a:cubicBezTo>
                  <a:pt x="104633" y="327546"/>
                  <a:pt x="166670" y="383855"/>
                  <a:pt x="218364" y="395785"/>
                </a:cubicBezTo>
                <a:cubicBezTo>
                  <a:pt x="237170" y="400125"/>
                  <a:pt x="244480" y="367198"/>
                  <a:pt x="259307" y="354842"/>
                </a:cubicBezTo>
                <a:cubicBezTo>
                  <a:pt x="317976" y="305952"/>
                  <a:pt x="279643" y="344674"/>
                  <a:pt x="341194" y="313898"/>
                </a:cubicBezTo>
                <a:cubicBezTo>
                  <a:pt x="392022" y="288484"/>
                  <a:pt x="377804" y="283390"/>
                  <a:pt x="423081" y="245659"/>
                </a:cubicBezTo>
                <a:cubicBezTo>
                  <a:pt x="435682" y="235158"/>
                  <a:pt x="450376" y="227462"/>
                  <a:pt x="464024" y="218364"/>
                </a:cubicBezTo>
                <a:cubicBezTo>
                  <a:pt x="473122" y="191068"/>
                  <a:pt x="504186" y="162212"/>
                  <a:pt x="491319" y="136477"/>
                </a:cubicBezTo>
                <a:cubicBezTo>
                  <a:pt x="482221" y="118280"/>
                  <a:pt x="475849" y="98441"/>
                  <a:pt x="464024" y="81886"/>
                </a:cubicBezTo>
                <a:cubicBezTo>
                  <a:pt x="429290" y="33258"/>
                  <a:pt x="396407" y="27606"/>
                  <a:pt x="341194" y="0"/>
                </a:cubicBezTo>
                <a:cubicBezTo>
                  <a:pt x="304800" y="4549"/>
                  <a:pt x="267397" y="3998"/>
                  <a:pt x="232012" y="13648"/>
                </a:cubicBezTo>
                <a:cubicBezTo>
                  <a:pt x="216188" y="17964"/>
                  <a:pt x="207404" y="39458"/>
                  <a:pt x="191069" y="40943"/>
                </a:cubicBezTo>
                <a:cubicBezTo>
                  <a:pt x="154542" y="44263"/>
                  <a:pt x="118281" y="31844"/>
                  <a:pt x="81887" y="27295"/>
                </a:cubicBezTo>
                <a:cubicBezTo>
                  <a:pt x="63690" y="54591"/>
                  <a:pt x="37669" y="78060"/>
                  <a:pt x="27295" y="109182"/>
                </a:cubicBezTo>
                <a:lnTo>
                  <a:pt x="0" y="191068"/>
                </a:lnTo>
                <a:cubicBezTo>
                  <a:pt x="9481" y="219511"/>
                  <a:pt x="22206" y="264118"/>
                  <a:pt x="40943" y="286603"/>
                </a:cubicBezTo>
                <a:cubicBezTo>
                  <a:pt x="51444" y="299204"/>
                  <a:pt x="67216" y="306563"/>
                  <a:pt x="81887" y="313898"/>
                </a:cubicBezTo>
                <a:lnTo>
                  <a:pt x="81887" y="313898"/>
                </a:lnTo>
                <a:close/>
              </a:path>
            </a:pathLst>
          </a:custGeom>
          <a:solidFill>
            <a:schemeClr val="bg2">
              <a:lumMod val="5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олилиния 18"/>
          <p:cNvSpPr/>
          <p:nvPr/>
        </p:nvSpPr>
        <p:spPr>
          <a:xfrm rot="4540272">
            <a:off x="3106178" y="5093999"/>
            <a:ext cx="458620" cy="722085"/>
          </a:xfrm>
          <a:custGeom>
            <a:avLst/>
            <a:gdLst>
              <a:gd name="connsiteX0" fmla="*/ 81887 w 504186"/>
              <a:gd name="connsiteY0" fmla="*/ 313898 h 400125"/>
              <a:gd name="connsiteX1" fmla="*/ 218364 w 504186"/>
              <a:gd name="connsiteY1" fmla="*/ 395785 h 400125"/>
              <a:gd name="connsiteX2" fmla="*/ 259307 w 504186"/>
              <a:gd name="connsiteY2" fmla="*/ 354842 h 400125"/>
              <a:gd name="connsiteX3" fmla="*/ 341194 w 504186"/>
              <a:gd name="connsiteY3" fmla="*/ 313898 h 400125"/>
              <a:gd name="connsiteX4" fmla="*/ 423081 w 504186"/>
              <a:gd name="connsiteY4" fmla="*/ 245659 h 400125"/>
              <a:gd name="connsiteX5" fmla="*/ 464024 w 504186"/>
              <a:gd name="connsiteY5" fmla="*/ 218364 h 400125"/>
              <a:gd name="connsiteX6" fmla="*/ 491319 w 504186"/>
              <a:gd name="connsiteY6" fmla="*/ 136477 h 400125"/>
              <a:gd name="connsiteX7" fmla="*/ 464024 w 504186"/>
              <a:gd name="connsiteY7" fmla="*/ 81886 h 400125"/>
              <a:gd name="connsiteX8" fmla="*/ 341194 w 504186"/>
              <a:gd name="connsiteY8" fmla="*/ 0 h 400125"/>
              <a:gd name="connsiteX9" fmla="*/ 232012 w 504186"/>
              <a:gd name="connsiteY9" fmla="*/ 13648 h 400125"/>
              <a:gd name="connsiteX10" fmla="*/ 191069 w 504186"/>
              <a:gd name="connsiteY10" fmla="*/ 40943 h 400125"/>
              <a:gd name="connsiteX11" fmla="*/ 81887 w 504186"/>
              <a:gd name="connsiteY11" fmla="*/ 27295 h 400125"/>
              <a:gd name="connsiteX12" fmla="*/ 27295 w 504186"/>
              <a:gd name="connsiteY12" fmla="*/ 109182 h 400125"/>
              <a:gd name="connsiteX13" fmla="*/ 0 w 504186"/>
              <a:gd name="connsiteY13" fmla="*/ 191068 h 400125"/>
              <a:gd name="connsiteX14" fmla="*/ 40943 w 504186"/>
              <a:gd name="connsiteY14" fmla="*/ 286603 h 400125"/>
              <a:gd name="connsiteX15" fmla="*/ 81887 w 504186"/>
              <a:gd name="connsiteY15" fmla="*/ 313898 h 400125"/>
              <a:gd name="connsiteX16" fmla="*/ 81887 w 504186"/>
              <a:gd name="connsiteY16" fmla="*/ 313898 h 4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4186" h="400125">
                <a:moveTo>
                  <a:pt x="81887" y="313898"/>
                </a:moveTo>
                <a:cubicBezTo>
                  <a:pt x="104633" y="327546"/>
                  <a:pt x="166670" y="383855"/>
                  <a:pt x="218364" y="395785"/>
                </a:cubicBezTo>
                <a:cubicBezTo>
                  <a:pt x="237170" y="400125"/>
                  <a:pt x="244480" y="367198"/>
                  <a:pt x="259307" y="354842"/>
                </a:cubicBezTo>
                <a:cubicBezTo>
                  <a:pt x="317976" y="305952"/>
                  <a:pt x="279643" y="344674"/>
                  <a:pt x="341194" y="313898"/>
                </a:cubicBezTo>
                <a:cubicBezTo>
                  <a:pt x="392022" y="288484"/>
                  <a:pt x="377804" y="283390"/>
                  <a:pt x="423081" y="245659"/>
                </a:cubicBezTo>
                <a:cubicBezTo>
                  <a:pt x="435682" y="235158"/>
                  <a:pt x="450376" y="227462"/>
                  <a:pt x="464024" y="218364"/>
                </a:cubicBezTo>
                <a:cubicBezTo>
                  <a:pt x="473122" y="191068"/>
                  <a:pt x="504186" y="162212"/>
                  <a:pt x="491319" y="136477"/>
                </a:cubicBezTo>
                <a:cubicBezTo>
                  <a:pt x="482221" y="118280"/>
                  <a:pt x="475849" y="98441"/>
                  <a:pt x="464024" y="81886"/>
                </a:cubicBezTo>
                <a:cubicBezTo>
                  <a:pt x="429290" y="33258"/>
                  <a:pt x="396407" y="27606"/>
                  <a:pt x="341194" y="0"/>
                </a:cubicBezTo>
                <a:cubicBezTo>
                  <a:pt x="304800" y="4549"/>
                  <a:pt x="267397" y="3998"/>
                  <a:pt x="232012" y="13648"/>
                </a:cubicBezTo>
                <a:cubicBezTo>
                  <a:pt x="216188" y="17964"/>
                  <a:pt x="207404" y="39458"/>
                  <a:pt x="191069" y="40943"/>
                </a:cubicBezTo>
                <a:cubicBezTo>
                  <a:pt x="154542" y="44263"/>
                  <a:pt x="118281" y="31844"/>
                  <a:pt x="81887" y="27295"/>
                </a:cubicBezTo>
                <a:cubicBezTo>
                  <a:pt x="63690" y="54591"/>
                  <a:pt x="37669" y="78060"/>
                  <a:pt x="27295" y="109182"/>
                </a:cubicBezTo>
                <a:lnTo>
                  <a:pt x="0" y="191068"/>
                </a:lnTo>
                <a:cubicBezTo>
                  <a:pt x="9481" y="219511"/>
                  <a:pt x="22206" y="264118"/>
                  <a:pt x="40943" y="286603"/>
                </a:cubicBezTo>
                <a:cubicBezTo>
                  <a:pt x="51444" y="299204"/>
                  <a:pt x="67216" y="306563"/>
                  <a:pt x="81887" y="313898"/>
                </a:cubicBezTo>
                <a:lnTo>
                  <a:pt x="81887" y="313898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bg1">
                <a:lumMod val="65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олилиния 19"/>
          <p:cNvSpPr/>
          <p:nvPr/>
        </p:nvSpPr>
        <p:spPr>
          <a:xfrm rot="4540272">
            <a:off x="3003217" y="3959519"/>
            <a:ext cx="458620" cy="509553"/>
          </a:xfrm>
          <a:custGeom>
            <a:avLst/>
            <a:gdLst>
              <a:gd name="connsiteX0" fmla="*/ 81887 w 504186"/>
              <a:gd name="connsiteY0" fmla="*/ 313898 h 400125"/>
              <a:gd name="connsiteX1" fmla="*/ 218364 w 504186"/>
              <a:gd name="connsiteY1" fmla="*/ 395785 h 400125"/>
              <a:gd name="connsiteX2" fmla="*/ 259307 w 504186"/>
              <a:gd name="connsiteY2" fmla="*/ 354842 h 400125"/>
              <a:gd name="connsiteX3" fmla="*/ 341194 w 504186"/>
              <a:gd name="connsiteY3" fmla="*/ 313898 h 400125"/>
              <a:gd name="connsiteX4" fmla="*/ 423081 w 504186"/>
              <a:gd name="connsiteY4" fmla="*/ 245659 h 400125"/>
              <a:gd name="connsiteX5" fmla="*/ 464024 w 504186"/>
              <a:gd name="connsiteY5" fmla="*/ 218364 h 400125"/>
              <a:gd name="connsiteX6" fmla="*/ 491319 w 504186"/>
              <a:gd name="connsiteY6" fmla="*/ 136477 h 400125"/>
              <a:gd name="connsiteX7" fmla="*/ 464024 w 504186"/>
              <a:gd name="connsiteY7" fmla="*/ 81886 h 400125"/>
              <a:gd name="connsiteX8" fmla="*/ 341194 w 504186"/>
              <a:gd name="connsiteY8" fmla="*/ 0 h 400125"/>
              <a:gd name="connsiteX9" fmla="*/ 232012 w 504186"/>
              <a:gd name="connsiteY9" fmla="*/ 13648 h 400125"/>
              <a:gd name="connsiteX10" fmla="*/ 191069 w 504186"/>
              <a:gd name="connsiteY10" fmla="*/ 40943 h 400125"/>
              <a:gd name="connsiteX11" fmla="*/ 81887 w 504186"/>
              <a:gd name="connsiteY11" fmla="*/ 27295 h 400125"/>
              <a:gd name="connsiteX12" fmla="*/ 27295 w 504186"/>
              <a:gd name="connsiteY12" fmla="*/ 109182 h 400125"/>
              <a:gd name="connsiteX13" fmla="*/ 0 w 504186"/>
              <a:gd name="connsiteY13" fmla="*/ 191068 h 400125"/>
              <a:gd name="connsiteX14" fmla="*/ 40943 w 504186"/>
              <a:gd name="connsiteY14" fmla="*/ 286603 h 400125"/>
              <a:gd name="connsiteX15" fmla="*/ 81887 w 504186"/>
              <a:gd name="connsiteY15" fmla="*/ 313898 h 400125"/>
              <a:gd name="connsiteX16" fmla="*/ 81887 w 504186"/>
              <a:gd name="connsiteY16" fmla="*/ 313898 h 4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4186" h="400125">
                <a:moveTo>
                  <a:pt x="81887" y="313898"/>
                </a:moveTo>
                <a:cubicBezTo>
                  <a:pt x="104633" y="327546"/>
                  <a:pt x="166670" y="383855"/>
                  <a:pt x="218364" y="395785"/>
                </a:cubicBezTo>
                <a:cubicBezTo>
                  <a:pt x="237170" y="400125"/>
                  <a:pt x="244480" y="367198"/>
                  <a:pt x="259307" y="354842"/>
                </a:cubicBezTo>
                <a:cubicBezTo>
                  <a:pt x="317976" y="305952"/>
                  <a:pt x="279643" y="344674"/>
                  <a:pt x="341194" y="313898"/>
                </a:cubicBezTo>
                <a:cubicBezTo>
                  <a:pt x="392022" y="288484"/>
                  <a:pt x="377804" y="283390"/>
                  <a:pt x="423081" y="245659"/>
                </a:cubicBezTo>
                <a:cubicBezTo>
                  <a:pt x="435682" y="235158"/>
                  <a:pt x="450376" y="227462"/>
                  <a:pt x="464024" y="218364"/>
                </a:cubicBezTo>
                <a:cubicBezTo>
                  <a:pt x="473122" y="191068"/>
                  <a:pt x="504186" y="162212"/>
                  <a:pt x="491319" y="136477"/>
                </a:cubicBezTo>
                <a:cubicBezTo>
                  <a:pt x="482221" y="118280"/>
                  <a:pt x="475849" y="98441"/>
                  <a:pt x="464024" y="81886"/>
                </a:cubicBezTo>
                <a:cubicBezTo>
                  <a:pt x="429290" y="33258"/>
                  <a:pt x="396407" y="27606"/>
                  <a:pt x="341194" y="0"/>
                </a:cubicBezTo>
                <a:cubicBezTo>
                  <a:pt x="304800" y="4549"/>
                  <a:pt x="267397" y="3998"/>
                  <a:pt x="232012" y="13648"/>
                </a:cubicBezTo>
                <a:cubicBezTo>
                  <a:pt x="216188" y="17964"/>
                  <a:pt x="207404" y="39458"/>
                  <a:pt x="191069" y="40943"/>
                </a:cubicBezTo>
                <a:cubicBezTo>
                  <a:pt x="154542" y="44263"/>
                  <a:pt x="118281" y="31844"/>
                  <a:pt x="81887" y="27295"/>
                </a:cubicBezTo>
                <a:cubicBezTo>
                  <a:pt x="63690" y="54591"/>
                  <a:pt x="37669" y="78060"/>
                  <a:pt x="27295" y="109182"/>
                </a:cubicBezTo>
                <a:lnTo>
                  <a:pt x="0" y="191068"/>
                </a:lnTo>
                <a:cubicBezTo>
                  <a:pt x="9481" y="219511"/>
                  <a:pt x="22206" y="264118"/>
                  <a:pt x="40943" y="286603"/>
                </a:cubicBezTo>
                <a:cubicBezTo>
                  <a:pt x="51444" y="299204"/>
                  <a:pt x="67216" y="306563"/>
                  <a:pt x="81887" y="313898"/>
                </a:cubicBezTo>
                <a:lnTo>
                  <a:pt x="81887" y="313898"/>
                </a:lnTo>
                <a:close/>
              </a:path>
            </a:pathLst>
          </a:custGeom>
          <a:solidFill>
            <a:schemeClr val="tx1">
              <a:lumMod val="50000"/>
              <a:lumOff val="50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олилиния 20"/>
          <p:cNvSpPr/>
          <p:nvPr/>
        </p:nvSpPr>
        <p:spPr>
          <a:xfrm rot="4540272">
            <a:off x="4034872" y="4808247"/>
            <a:ext cx="458620" cy="722085"/>
          </a:xfrm>
          <a:custGeom>
            <a:avLst/>
            <a:gdLst>
              <a:gd name="connsiteX0" fmla="*/ 81887 w 504186"/>
              <a:gd name="connsiteY0" fmla="*/ 313898 h 400125"/>
              <a:gd name="connsiteX1" fmla="*/ 218364 w 504186"/>
              <a:gd name="connsiteY1" fmla="*/ 395785 h 400125"/>
              <a:gd name="connsiteX2" fmla="*/ 259307 w 504186"/>
              <a:gd name="connsiteY2" fmla="*/ 354842 h 400125"/>
              <a:gd name="connsiteX3" fmla="*/ 341194 w 504186"/>
              <a:gd name="connsiteY3" fmla="*/ 313898 h 400125"/>
              <a:gd name="connsiteX4" fmla="*/ 423081 w 504186"/>
              <a:gd name="connsiteY4" fmla="*/ 245659 h 400125"/>
              <a:gd name="connsiteX5" fmla="*/ 464024 w 504186"/>
              <a:gd name="connsiteY5" fmla="*/ 218364 h 400125"/>
              <a:gd name="connsiteX6" fmla="*/ 491319 w 504186"/>
              <a:gd name="connsiteY6" fmla="*/ 136477 h 400125"/>
              <a:gd name="connsiteX7" fmla="*/ 464024 w 504186"/>
              <a:gd name="connsiteY7" fmla="*/ 81886 h 400125"/>
              <a:gd name="connsiteX8" fmla="*/ 341194 w 504186"/>
              <a:gd name="connsiteY8" fmla="*/ 0 h 400125"/>
              <a:gd name="connsiteX9" fmla="*/ 232012 w 504186"/>
              <a:gd name="connsiteY9" fmla="*/ 13648 h 400125"/>
              <a:gd name="connsiteX10" fmla="*/ 191069 w 504186"/>
              <a:gd name="connsiteY10" fmla="*/ 40943 h 400125"/>
              <a:gd name="connsiteX11" fmla="*/ 81887 w 504186"/>
              <a:gd name="connsiteY11" fmla="*/ 27295 h 400125"/>
              <a:gd name="connsiteX12" fmla="*/ 27295 w 504186"/>
              <a:gd name="connsiteY12" fmla="*/ 109182 h 400125"/>
              <a:gd name="connsiteX13" fmla="*/ 0 w 504186"/>
              <a:gd name="connsiteY13" fmla="*/ 191068 h 400125"/>
              <a:gd name="connsiteX14" fmla="*/ 40943 w 504186"/>
              <a:gd name="connsiteY14" fmla="*/ 286603 h 400125"/>
              <a:gd name="connsiteX15" fmla="*/ 81887 w 504186"/>
              <a:gd name="connsiteY15" fmla="*/ 313898 h 400125"/>
              <a:gd name="connsiteX16" fmla="*/ 81887 w 504186"/>
              <a:gd name="connsiteY16" fmla="*/ 313898 h 4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4186" h="400125">
                <a:moveTo>
                  <a:pt x="81887" y="313898"/>
                </a:moveTo>
                <a:cubicBezTo>
                  <a:pt x="104633" y="327546"/>
                  <a:pt x="166670" y="383855"/>
                  <a:pt x="218364" y="395785"/>
                </a:cubicBezTo>
                <a:cubicBezTo>
                  <a:pt x="237170" y="400125"/>
                  <a:pt x="244480" y="367198"/>
                  <a:pt x="259307" y="354842"/>
                </a:cubicBezTo>
                <a:cubicBezTo>
                  <a:pt x="317976" y="305952"/>
                  <a:pt x="279643" y="344674"/>
                  <a:pt x="341194" y="313898"/>
                </a:cubicBezTo>
                <a:cubicBezTo>
                  <a:pt x="392022" y="288484"/>
                  <a:pt x="377804" y="283390"/>
                  <a:pt x="423081" y="245659"/>
                </a:cubicBezTo>
                <a:cubicBezTo>
                  <a:pt x="435682" y="235158"/>
                  <a:pt x="450376" y="227462"/>
                  <a:pt x="464024" y="218364"/>
                </a:cubicBezTo>
                <a:cubicBezTo>
                  <a:pt x="473122" y="191068"/>
                  <a:pt x="504186" y="162212"/>
                  <a:pt x="491319" y="136477"/>
                </a:cubicBezTo>
                <a:cubicBezTo>
                  <a:pt x="482221" y="118280"/>
                  <a:pt x="475849" y="98441"/>
                  <a:pt x="464024" y="81886"/>
                </a:cubicBezTo>
                <a:cubicBezTo>
                  <a:pt x="429290" y="33258"/>
                  <a:pt x="396407" y="27606"/>
                  <a:pt x="341194" y="0"/>
                </a:cubicBezTo>
                <a:cubicBezTo>
                  <a:pt x="304800" y="4549"/>
                  <a:pt x="267397" y="3998"/>
                  <a:pt x="232012" y="13648"/>
                </a:cubicBezTo>
                <a:cubicBezTo>
                  <a:pt x="216188" y="17964"/>
                  <a:pt x="207404" y="39458"/>
                  <a:pt x="191069" y="40943"/>
                </a:cubicBezTo>
                <a:cubicBezTo>
                  <a:pt x="154542" y="44263"/>
                  <a:pt x="118281" y="31844"/>
                  <a:pt x="81887" y="27295"/>
                </a:cubicBezTo>
                <a:cubicBezTo>
                  <a:pt x="63690" y="54591"/>
                  <a:pt x="37669" y="78060"/>
                  <a:pt x="27295" y="109182"/>
                </a:cubicBezTo>
                <a:lnTo>
                  <a:pt x="0" y="191068"/>
                </a:lnTo>
                <a:cubicBezTo>
                  <a:pt x="9481" y="219511"/>
                  <a:pt x="22206" y="264118"/>
                  <a:pt x="40943" y="286603"/>
                </a:cubicBezTo>
                <a:cubicBezTo>
                  <a:pt x="51444" y="299204"/>
                  <a:pt x="67216" y="306563"/>
                  <a:pt x="81887" y="313898"/>
                </a:cubicBezTo>
                <a:lnTo>
                  <a:pt x="81887" y="313898"/>
                </a:lnTo>
                <a:close/>
              </a:path>
            </a:pathLst>
          </a:custGeom>
          <a:solidFill>
            <a:srgbClr val="CC9900"/>
          </a:solidFill>
          <a:ln>
            <a:solidFill>
              <a:schemeClr val="bg1">
                <a:lumMod val="65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олилиния 21"/>
          <p:cNvSpPr/>
          <p:nvPr/>
        </p:nvSpPr>
        <p:spPr>
          <a:xfrm rot="5400000">
            <a:off x="5060859" y="4654653"/>
            <a:ext cx="458620" cy="293331"/>
          </a:xfrm>
          <a:custGeom>
            <a:avLst/>
            <a:gdLst>
              <a:gd name="connsiteX0" fmla="*/ 81887 w 504186"/>
              <a:gd name="connsiteY0" fmla="*/ 313898 h 400125"/>
              <a:gd name="connsiteX1" fmla="*/ 218364 w 504186"/>
              <a:gd name="connsiteY1" fmla="*/ 395785 h 400125"/>
              <a:gd name="connsiteX2" fmla="*/ 259307 w 504186"/>
              <a:gd name="connsiteY2" fmla="*/ 354842 h 400125"/>
              <a:gd name="connsiteX3" fmla="*/ 341194 w 504186"/>
              <a:gd name="connsiteY3" fmla="*/ 313898 h 400125"/>
              <a:gd name="connsiteX4" fmla="*/ 423081 w 504186"/>
              <a:gd name="connsiteY4" fmla="*/ 245659 h 400125"/>
              <a:gd name="connsiteX5" fmla="*/ 464024 w 504186"/>
              <a:gd name="connsiteY5" fmla="*/ 218364 h 400125"/>
              <a:gd name="connsiteX6" fmla="*/ 491319 w 504186"/>
              <a:gd name="connsiteY6" fmla="*/ 136477 h 400125"/>
              <a:gd name="connsiteX7" fmla="*/ 464024 w 504186"/>
              <a:gd name="connsiteY7" fmla="*/ 81886 h 400125"/>
              <a:gd name="connsiteX8" fmla="*/ 341194 w 504186"/>
              <a:gd name="connsiteY8" fmla="*/ 0 h 400125"/>
              <a:gd name="connsiteX9" fmla="*/ 232012 w 504186"/>
              <a:gd name="connsiteY9" fmla="*/ 13648 h 400125"/>
              <a:gd name="connsiteX10" fmla="*/ 191069 w 504186"/>
              <a:gd name="connsiteY10" fmla="*/ 40943 h 400125"/>
              <a:gd name="connsiteX11" fmla="*/ 81887 w 504186"/>
              <a:gd name="connsiteY11" fmla="*/ 27295 h 400125"/>
              <a:gd name="connsiteX12" fmla="*/ 27295 w 504186"/>
              <a:gd name="connsiteY12" fmla="*/ 109182 h 400125"/>
              <a:gd name="connsiteX13" fmla="*/ 0 w 504186"/>
              <a:gd name="connsiteY13" fmla="*/ 191068 h 400125"/>
              <a:gd name="connsiteX14" fmla="*/ 40943 w 504186"/>
              <a:gd name="connsiteY14" fmla="*/ 286603 h 400125"/>
              <a:gd name="connsiteX15" fmla="*/ 81887 w 504186"/>
              <a:gd name="connsiteY15" fmla="*/ 313898 h 400125"/>
              <a:gd name="connsiteX16" fmla="*/ 81887 w 504186"/>
              <a:gd name="connsiteY16" fmla="*/ 313898 h 400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04186" h="400125">
                <a:moveTo>
                  <a:pt x="81887" y="313898"/>
                </a:moveTo>
                <a:cubicBezTo>
                  <a:pt x="104633" y="327546"/>
                  <a:pt x="166670" y="383855"/>
                  <a:pt x="218364" y="395785"/>
                </a:cubicBezTo>
                <a:cubicBezTo>
                  <a:pt x="237170" y="400125"/>
                  <a:pt x="244480" y="367198"/>
                  <a:pt x="259307" y="354842"/>
                </a:cubicBezTo>
                <a:cubicBezTo>
                  <a:pt x="317976" y="305952"/>
                  <a:pt x="279643" y="344674"/>
                  <a:pt x="341194" y="313898"/>
                </a:cubicBezTo>
                <a:cubicBezTo>
                  <a:pt x="392022" y="288484"/>
                  <a:pt x="377804" y="283390"/>
                  <a:pt x="423081" y="245659"/>
                </a:cubicBezTo>
                <a:cubicBezTo>
                  <a:pt x="435682" y="235158"/>
                  <a:pt x="450376" y="227462"/>
                  <a:pt x="464024" y="218364"/>
                </a:cubicBezTo>
                <a:cubicBezTo>
                  <a:pt x="473122" y="191068"/>
                  <a:pt x="504186" y="162212"/>
                  <a:pt x="491319" y="136477"/>
                </a:cubicBezTo>
                <a:cubicBezTo>
                  <a:pt x="482221" y="118280"/>
                  <a:pt x="475849" y="98441"/>
                  <a:pt x="464024" y="81886"/>
                </a:cubicBezTo>
                <a:cubicBezTo>
                  <a:pt x="429290" y="33258"/>
                  <a:pt x="396407" y="27606"/>
                  <a:pt x="341194" y="0"/>
                </a:cubicBezTo>
                <a:cubicBezTo>
                  <a:pt x="304800" y="4549"/>
                  <a:pt x="267397" y="3998"/>
                  <a:pt x="232012" y="13648"/>
                </a:cubicBezTo>
                <a:cubicBezTo>
                  <a:pt x="216188" y="17964"/>
                  <a:pt x="207404" y="39458"/>
                  <a:pt x="191069" y="40943"/>
                </a:cubicBezTo>
                <a:cubicBezTo>
                  <a:pt x="154542" y="44263"/>
                  <a:pt x="118281" y="31844"/>
                  <a:pt x="81887" y="27295"/>
                </a:cubicBezTo>
                <a:cubicBezTo>
                  <a:pt x="63690" y="54591"/>
                  <a:pt x="37669" y="78060"/>
                  <a:pt x="27295" y="109182"/>
                </a:cubicBezTo>
                <a:lnTo>
                  <a:pt x="0" y="191068"/>
                </a:lnTo>
                <a:cubicBezTo>
                  <a:pt x="9481" y="219511"/>
                  <a:pt x="22206" y="264118"/>
                  <a:pt x="40943" y="286603"/>
                </a:cubicBezTo>
                <a:cubicBezTo>
                  <a:pt x="51444" y="299204"/>
                  <a:pt x="67216" y="306563"/>
                  <a:pt x="81887" y="313898"/>
                </a:cubicBezTo>
                <a:lnTo>
                  <a:pt x="81887" y="313898"/>
                </a:ln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solidFill>
              <a:schemeClr val="bg1">
                <a:lumMod val="65000"/>
              </a:schemeClr>
            </a:solidFill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3" name="маша 1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7"/>
          <a:stretch>
            <a:fillRect/>
          </a:stretch>
        </p:blipFill>
        <p:spPr>
          <a:xfrm>
            <a:off x="8143900" y="6072206"/>
            <a:ext cx="304800" cy="304800"/>
          </a:xfrm>
          <a:prstGeom prst="rect">
            <a:avLst/>
          </a:prstGeom>
        </p:spPr>
      </p:pic>
      <p:sp>
        <p:nvSpPr>
          <p:cNvPr id="24" name="Номер слайда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9984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20</a:t>
            </a:fld>
            <a:endParaRPr lang="ru-RU"/>
          </a:p>
        </p:txBody>
      </p:sp>
      <p:pic>
        <p:nvPicPr>
          <p:cNvPr id="1026" name="Picture 2" descr="C:\Users\user\Desktop\ДЕТСКИЙ САД\Анимашки\spasibo_priyatno_tak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00232" y="2285992"/>
            <a:ext cx="5191148" cy="25955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Картинка 11 из 203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3071802" cy="27146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b="1" dirty="0" smtClean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кругленный прямоугольник 10"/>
          <p:cNvSpPr/>
          <p:nvPr/>
        </p:nvSpPr>
        <p:spPr>
          <a:xfrm>
            <a:off x="500034" y="642918"/>
            <a:ext cx="8215370" cy="557216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" name="Picture 7" descr="14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5400000">
            <a:off x="6043436" y="364911"/>
            <a:ext cx="1414845" cy="2643206"/>
          </a:xfrm>
          <a:prstGeom prst="rect">
            <a:avLst/>
          </a:prstGeom>
          <a:noFill/>
        </p:spPr>
      </p:pic>
      <p:pic>
        <p:nvPicPr>
          <p:cNvPr id="6" name="Picture 6" descr="13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071802" y="1000108"/>
            <a:ext cx="2160587" cy="1012825"/>
          </a:xfrm>
          <a:prstGeom prst="rect">
            <a:avLst/>
          </a:prstGeom>
          <a:noFill/>
        </p:spPr>
      </p:pic>
      <p:pic>
        <p:nvPicPr>
          <p:cNvPr id="7" name="Picture 8" descr="15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1000100" y="2571744"/>
            <a:ext cx="1357322" cy="3170336"/>
          </a:xfrm>
          <a:prstGeom prst="rect">
            <a:avLst/>
          </a:prstGeom>
          <a:noFill/>
        </p:spPr>
      </p:pic>
      <p:pic>
        <p:nvPicPr>
          <p:cNvPr id="12" name="Picture 7" descr="HH00972_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>
          <a:xfrm>
            <a:off x="1142977" y="1000108"/>
            <a:ext cx="1500198" cy="1361498"/>
          </a:xfrm>
          <a:prstGeom prst="rect">
            <a:avLst/>
          </a:prstGeom>
        </p:spPr>
      </p:pic>
      <p:pic>
        <p:nvPicPr>
          <p:cNvPr id="43009" name="Picture 1" descr="C:\Users\user\Desktop\КМО 2011\i.jpe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4714876" y="3357562"/>
            <a:ext cx="2857510" cy="2857510"/>
          </a:xfrm>
          <a:prstGeom prst="rect">
            <a:avLst/>
          </a:prstGeom>
          <a:noFill/>
        </p:spPr>
      </p:pic>
      <p:pic>
        <p:nvPicPr>
          <p:cNvPr id="10" name="Picture 2" descr="Картинка 22 из 5776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765557">
            <a:off x="6611543" y="2325272"/>
            <a:ext cx="1857188" cy="185718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Picture 2" descr="Картинка 19 из 137859"/>
          <p:cNvPicPr>
            <a:picLocks noChangeAspect="1" noChangeArrowheads="1"/>
          </p:cNvPicPr>
          <p:nvPr/>
        </p:nvPicPr>
        <p:blipFill>
          <a:blip r:embed="rId10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571736" y="2500306"/>
            <a:ext cx="2571768" cy="18961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3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Картинка 101 из 427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E6E6DA"/>
              </a:clrFrom>
              <a:clrTo>
                <a:srgbClr val="E6E6DA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0"/>
            <a:ext cx="5143536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Картинка 9 из 427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мойдодыр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215338" y="6215082"/>
            <a:ext cx="304800" cy="304800"/>
          </a:xfrm>
          <a:prstGeom prst="rect">
            <a:avLst/>
          </a:prstGeom>
        </p:spPr>
      </p:pic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5464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C:\Users\user\Desktop\ДЕТСКИЙ САД\Анимашки\анимашки животные\cat2-1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00364" y="1000108"/>
            <a:ext cx="2928958" cy="5561313"/>
          </a:xfrm>
          <a:prstGeom prst="rect">
            <a:avLst/>
          </a:prstGeom>
          <a:noFill/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3B70-8145-486C-9BE3-AF6A608DF007}" type="slidenum">
              <a:rPr lang="ru-RU" smtClean="0"/>
              <a:pPr/>
              <a:t>9</a:t>
            </a:fld>
            <a:endParaRPr lang="ru-RU"/>
          </a:p>
        </p:txBody>
      </p:sp>
      <p:pic>
        <p:nvPicPr>
          <p:cNvPr id="2050" name="Picture 2" descr="C:\Users\user\Desktop\ДЕТСКИЙ САД\Анимашки\анимашки животные\dog05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714620"/>
            <a:ext cx="3148711" cy="272416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1174</TotalTime>
  <Words>111</Words>
  <Application>Microsoft Office PowerPoint</Application>
  <PresentationFormat>Экран (4:3)</PresentationFormat>
  <Paragraphs>56</Paragraphs>
  <Slides>20</Slides>
  <Notes>20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Тема Office</vt:lpstr>
      <vt:lpstr>«Путешествие в страну Здоровячков»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любовь</dc:creator>
  <cp:lastModifiedBy>любовь</cp:lastModifiedBy>
  <cp:revision>108</cp:revision>
  <dcterms:created xsi:type="dcterms:W3CDTF">2011-11-11T18:27:13Z</dcterms:created>
  <dcterms:modified xsi:type="dcterms:W3CDTF">2012-01-28T19:09:42Z</dcterms:modified>
</cp:coreProperties>
</file>