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1"/>
  </p:notesMasterIdLst>
  <p:sldIdLst>
    <p:sldId id="276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31" autoAdjust="0"/>
  </p:normalViewPr>
  <p:slideViewPr>
    <p:cSldViewPr>
      <p:cViewPr varScale="1">
        <p:scale>
          <a:sx n="70" d="100"/>
          <a:sy n="70" d="100"/>
        </p:scale>
        <p:origin x="-12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ED770-1CE1-4EC0-8E4A-392D566ED5FE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33C16-CDC6-49E1-8E0A-126FC73C92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669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Ребята, а вы знаете, какой праздник отмечают 12 апреля? (день космонавтики) (1 слайд)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появился этот праздник? (в этот день  человек впервые полетел в космос)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AE679-E88F-45B7-B84E-D0F575878895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844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космонавты работали не только в космических кораблях. Первым космонавтом, который вышел в открытый космос был Алексей Леонов.(22,23 слайд).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AE679-E88F-45B7-B84E-D0F575878895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362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 всегда мечтали побывать на других планетах. Ближайшая к Земле планета – Луна. (24 слайд). Именно на эту планету впервые ступила нога человека. Американские космонавты высадились на Луну и исследовали её поверхность.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AE679-E88F-45B7-B84E-D0F575878895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064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Луны не может птица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Долететь и приземлиться,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зато умеет это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Делать быстрая (ракета).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этой ракете взлетел первый в мире космонавт Юрий Гагарин.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AE679-E88F-45B7-B84E-D0F575878895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220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время полета космонавтам приходится следить за множеством приборов, которые находятся на борту космического корабля.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AE679-E88F-45B7-B84E-D0F575878895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074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космосе космонавты находятся в состоянии невесомости, т.е. не чувствуют веса своего тела и свободно перемещаются в пространстве. Из-за этого состояния космонавты не могут есть из тарелок и пить из кружек.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AE679-E88F-45B7-B84E-D0F575878895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628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Вся космическая еда упакована особым способом. (В туб) Это делается для того, чтобы кусочки пищи не попали в приборы и не испортили их работу.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AE679-E88F-45B7-B84E-D0F575878895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621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Сейчас космонавты по многу месяцев и больше года проводят на космических научных станциях. Космонавты – мужественные люди. Они живут и работают в необычных условиях – в невесомости, в безмолвном и опасном космосе. (29,30,31 слайд) Поэтому в честь покорителей космоса называют улицы, и целые города. Например недалеко от Москвы есть город Королев, названный в честь конструктора космических кораблей. Есть площади и бульвары Гагарина, улицы Терешковой. А в нашем городе есть проспект Космонавтов.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AE679-E88F-45B7-B84E-D0F575878895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595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AE679-E88F-45B7-B84E-D0F575878895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58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Человечество давно мечтало о полётах в космическое пространство, таинственный космос притягивал людей, звал заглянуть в него и разгадать его загадки. Людям хотелось узнать, есть ли жизнь на других планетах. А если есть, то кто там живёт?  Но чтобы об этом узнать, надо до этих планет долететь. Самолёты для этого не годились, потому что до планет в было очень далеко. И тогда учёные придумали ракеты. Кто же в России придумал первую ракету? 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Жил в городе Калуге простой учитель Константин Эдуардович Циолковский. Он очень любил наблюдать в телескоп за звёздами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AE679-E88F-45B7-B84E-D0F575878895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693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Телескоп- это оптический прибор с помощью которого  наблюдали за далёкими звёздами и планетами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AE679-E88F-45B7-B84E-D0F57587889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0123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Константин Эдуардович изучал их, и очень ему хотелось долететь до далеких планет. Задумал он сконструировать летательный аппарат, который мог бы долететь до какой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нибудь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планеты. Он проводил расчёты, делал чертежи и придумал такой летательный аппарат. Но, к сожалению  у него не было возможности этот летательный аппарат построить. И через много- много лет другой учёный – конструктор Сергей Павлович Королёв смог сконструировать и изготовить первый космический спутник.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AE679-E88F-45B7-B84E-D0F57587889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8742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этом спутнике находились приборы для изучения Земли из космоса. Эти приборы отслеживали состояние погоды на нашей планете, производили фотосъёмку гор, океанов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AE679-E88F-45B7-B84E-D0F575878895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633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ещё учёные задумались над тем, можно ли отправить в космос живые существа. Первыми в космос полетели собаки Белка и Стрелка.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AE679-E88F-45B7-B84E-D0F575878895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74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 облетели вокруг планеты и благополучно вернулись на землю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AE679-E88F-45B7-B84E-D0F575878895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531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только 12 апреля 1961 года сбылась мечта человечества. Впервые в мире русский космонавт Юрий Алексеевич Гагарин успешно облетел вокруг Земли на корабле «Восток». Его полет длился 109 минут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AE679-E88F-45B7-B84E-D0F575878895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596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полета Гагарина в космосе побывало очень много космонавтов, среди них были и женщины. Первыми из них были Валентина Терешкова и Светлана Савицкая.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AE679-E88F-45B7-B84E-D0F575878895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19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15.01.2013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15.01.2013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15.01.2013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45925B-1D7D-41A3-B7F9-1433A6A6130B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D03974-D7D7-41EE-9627-9BFA68B44E4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Нажмите, чтобы посмотреть в полный размер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1"/>
          <a:stretch/>
        </p:blipFill>
        <p:spPr>
          <a:xfrm>
            <a:off x="611560" y="443308"/>
            <a:ext cx="7728359" cy="5938019"/>
          </a:xfrm>
          <a:prstGeom prst="rect">
            <a:avLst/>
          </a:prstGeom>
          <a:noFill/>
          <a:ln/>
        </p:spPr>
      </p:pic>
      <p:sp>
        <p:nvSpPr>
          <p:cNvPr id="2" name="Прямоугольник 1"/>
          <p:cNvSpPr/>
          <p:nvPr/>
        </p:nvSpPr>
        <p:spPr>
          <a:xfrm>
            <a:off x="5580112" y="5445224"/>
            <a:ext cx="295232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FFFF00"/>
                </a:solidFill>
              </a:rPr>
              <a:t>Видищева</a:t>
            </a:r>
            <a:r>
              <a:rPr lang="ru-RU" dirty="0">
                <a:solidFill>
                  <a:srgbClr val="FFFF00"/>
                </a:solidFill>
              </a:rPr>
              <a:t> Анна Петровна.</a:t>
            </a:r>
          </a:p>
          <a:p>
            <a:pPr algn="ctr"/>
            <a:r>
              <a:rPr lang="ru-RU" dirty="0">
                <a:solidFill>
                  <a:srgbClr val="FFFF00"/>
                </a:solidFill>
              </a:rPr>
              <a:t>Воспитатель МБДОУ №40</a:t>
            </a:r>
          </a:p>
          <a:p>
            <a:pPr algn="ctr"/>
            <a:r>
              <a:rPr lang="ru-RU" dirty="0" err="1">
                <a:solidFill>
                  <a:srgbClr val="FFFF00"/>
                </a:solidFill>
              </a:rPr>
              <a:t>Г.Усолье</a:t>
            </a:r>
            <a:r>
              <a:rPr lang="ru-RU" dirty="0">
                <a:solidFill>
                  <a:srgbClr val="FFFF00"/>
                </a:solidFill>
              </a:rPr>
              <a:t>-Сибирское Иркутской области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03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VidValentin\Downloads\КОСМОС\17_1-57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785926"/>
            <a:ext cx="4632127" cy="487155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7851648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ПЕРВЫЙ КОСМОНАВТ, ВЫШЕДШИЙ В ОТКРЫТЫЙ КОСМОС – АЛЕКСЕЙ ЛЕОНОВ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971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VidValentin\Downloads\КОСМОС\x_77b3e2c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096493" cy="457017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69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VidValentin\Downloads\КОСМОС\1275478719_moon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5676123" cy="42570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ВЫСАДКА ПЕРВОГО ЧЕЛОВЕКА НА ЛУНУ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036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VidValentin\Downloads\КОСМОС\1302614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589510" cy="495470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57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:\Users\VidValentin\Downloads\КОСМОС\8864501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5790104" cy="431995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18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s-110630-misp-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03648" y="2204864"/>
            <a:ext cx="6132173" cy="4168561"/>
          </a:xfrm>
          <a:prstGeom prst="rect">
            <a:avLst/>
          </a:prstGeom>
          <a:noFill/>
          <a:ln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4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SC084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27584" y="1412776"/>
            <a:ext cx="6935754" cy="5201816"/>
          </a:xfrm>
          <a:prstGeom prst="rect">
            <a:avLst/>
          </a:prstGeom>
          <a:noFill/>
          <a:ln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6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a1d3e621daa2914d718328ff8698c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75656" y="1844824"/>
            <a:ext cx="5987720" cy="4426361"/>
          </a:xfrm>
          <a:prstGeom prst="rect">
            <a:avLst/>
          </a:prstGeom>
          <a:noFill/>
          <a:ln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5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5674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43608" y="1772816"/>
            <a:ext cx="6808392" cy="4624568"/>
          </a:xfrm>
          <a:prstGeom prst="rect">
            <a:avLst/>
          </a:prstGeom>
          <a:noFill/>
          <a:ln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34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yf_12586299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1520" y="1628800"/>
            <a:ext cx="4070595" cy="4634595"/>
          </a:xfrm>
          <a:prstGeom prst="rect">
            <a:avLst/>
          </a:prstGeom>
          <a:noFill/>
          <a:ln/>
        </p:spPr>
      </p:pic>
      <p:pic>
        <p:nvPicPr>
          <p:cNvPr id="3" name="Picture 5" descr="Файл:Аллея космонавтов 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24843"/>
            <a:ext cx="3435710" cy="384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851648" cy="107157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АЛЛЕЯ КОСМОНАВТОВ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416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siolkovs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11960" y="116632"/>
            <a:ext cx="4572000" cy="6624736"/>
          </a:xfrm>
          <a:prstGeom prst="rect">
            <a:avLst/>
          </a:prstGeom>
          <a:noFill/>
          <a:ln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3467096" cy="14858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К.Э. ЦИОЛКОВСКИЙ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 flipH="1">
            <a:off x="0" y="3228536"/>
            <a:ext cx="5334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64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005e8h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552" y="1656089"/>
            <a:ext cx="3096344" cy="4584835"/>
          </a:xfrm>
          <a:prstGeom prst="rect">
            <a:avLst/>
          </a:prstGeom>
          <a:noFill/>
          <a:ln/>
        </p:spPr>
      </p:pic>
      <p:pic>
        <p:nvPicPr>
          <p:cNvPr id="5" name="Picture 5" descr="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73225"/>
            <a:ext cx="2908367" cy="463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ТЕЛ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71472" y="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ТЕЛЕСКОП – ПРИБОР ДЛЯ НАБЛЮДЕНИЯ НЕБЕСНЫХ ТЕЛ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1326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ergey_Korolev_12_April_19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95736" y="1700808"/>
            <a:ext cx="4968552" cy="4581128"/>
          </a:xfrm>
          <a:prstGeom prst="rect">
            <a:avLst/>
          </a:prstGeom>
          <a:noFill/>
          <a:ln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00034" y="0"/>
            <a:ext cx="7851648" cy="128586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АКАДЕМИК КОРОЛЕВ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5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atell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00232" y="1785926"/>
            <a:ext cx="5441342" cy="4752528"/>
          </a:xfrm>
          <a:prstGeom prst="rect">
            <a:avLst/>
          </a:prstGeom>
          <a:noFill/>
          <a:ln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851648" cy="14287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ИСКУССТВЕННЫЙ СПУТНИК ЗЕМЛИ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22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VidValentin\Downloads\КОСМОС\c482f5b3a98205b5bb53b5389fcb09f7_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2428868"/>
            <a:ext cx="5664629" cy="424847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85728"/>
            <a:ext cx="7772400" cy="136245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ПЕРВЫЕ КОСМОНАВТЫ БЕЛКА И СТРЕЛКА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12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VidValentin\Downloads\КОСМОС\cosmos_dog_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4823201" cy="537154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539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VidValentin\Downloads\КОСМОС\73287124_nikplanet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714488"/>
            <a:ext cx="7057918" cy="495846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8596" y="0"/>
            <a:ext cx="7851648" cy="18573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ПОЛЕТ ПЕРВОГО СОВЕТСКОГО КОСМОНАВТА Ю.А.ГАГАРИНА НА КОРАБЛЕ «ВОСТОК»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368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412st_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4348" y="2143116"/>
            <a:ext cx="3413315" cy="4517408"/>
          </a:xfrm>
          <a:prstGeom prst="rect">
            <a:avLst/>
          </a:prstGeom>
          <a:noFill/>
          <a:ln/>
        </p:spPr>
      </p:pic>
      <p:pic>
        <p:nvPicPr>
          <p:cNvPr id="5" name="Picture 5" descr="svetlana_savitskay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5026" y="2175129"/>
            <a:ext cx="3718974" cy="468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851648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СОВЕТСКИЕ ЖЕНЩИНЫ-КОСМОНАВТЫ </a:t>
            </a:r>
            <a:r>
              <a:rPr lang="ru-RU" dirty="0" smtClean="0">
                <a:solidFill>
                  <a:schemeClr val="tx1"/>
                </a:solidFill>
              </a:rPr>
              <a:t>В.Терешкова</a:t>
            </a:r>
            <a:r>
              <a:rPr lang="ru-RU" dirty="0" smtClean="0">
                <a:solidFill>
                  <a:schemeClr val="tx1"/>
                </a:solidFill>
              </a:rPr>
              <a:t>, С.Савицкая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3400" y="3214686"/>
            <a:ext cx="45719" cy="17664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952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680</Words>
  <Application>Microsoft Office PowerPoint</Application>
  <PresentationFormat>Экран (4:3)</PresentationFormat>
  <Paragraphs>53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15_Поток</vt:lpstr>
      <vt:lpstr>Слайд 1</vt:lpstr>
      <vt:lpstr>К.Э. ЦИОЛКОВСКИЙ</vt:lpstr>
      <vt:lpstr>ТЕЛ</vt:lpstr>
      <vt:lpstr>АКАДЕМИК КОРОЛЕВ</vt:lpstr>
      <vt:lpstr>ИСКУССТВЕННЫЙ СПУТНИК ЗЕМЛИ</vt:lpstr>
      <vt:lpstr>ПЕРВЫЕ КОСМОНАВТЫ БЕЛКА И СТРЕЛКА</vt:lpstr>
      <vt:lpstr>Слайд 7</vt:lpstr>
      <vt:lpstr>ПОЛЕТ ПЕРВОГО СОВЕТСКОГО КОСМОНАВТА Ю.А.ГАГАРИНА НА КОРАБЛЕ «ВОСТОК»</vt:lpstr>
      <vt:lpstr>СОВЕТСКИЕ ЖЕНЩИНЫ-КОСМОНАВТЫ В.Терешкова, С.Савицкая</vt:lpstr>
      <vt:lpstr>ПЕРВЫЙ КОСМОНАВТ, ВЫШЕДШИЙ В ОТКРЫТЫЙ КОСМОС – АЛЕКСЕЙ ЛЕОНОВ</vt:lpstr>
      <vt:lpstr>Слайд 11</vt:lpstr>
      <vt:lpstr>ВЫСАДКА ПЕРВОГО ЧЕЛОВЕКА НА ЛУНУ</vt:lpstr>
      <vt:lpstr>Слайд 13</vt:lpstr>
      <vt:lpstr>Слайд 14</vt:lpstr>
      <vt:lpstr>Слайд 15</vt:lpstr>
      <vt:lpstr>Слайд 16</vt:lpstr>
      <vt:lpstr>Слайд 17</vt:lpstr>
      <vt:lpstr>Слайд 18</vt:lpstr>
      <vt:lpstr>АЛЛЕЯ КОСМОНАВТОВ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7</cp:revision>
  <dcterms:created xsi:type="dcterms:W3CDTF">2013-01-15T04:31:38Z</dcterms:created>
  <dcterms:modified xsi:type="dcterms:W3CDTF">2013-01-15T13:33:59Z</dcterms:modified>
</cp:coreProperties>
</file>