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F168-E52E-408F-A7EC-30DDE50A4CD0}" type="datetimeFigureOut">
              <a:rPr lang="ru-RU" smtClean="0"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20BC-FAA4-4676-87E3-230F768289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344011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Участие в фестивале « Знай наших»</a:t>
            </a:r>
            <a:br>
              <a:rPr lang="ru-RU" sz="2400" dirty="0" smtClean="0"/>
            </a:br>
            <a:r>
              <a:rPr lang="ru-RU" sz="2400" dirty="0" smtClean="0"/>
              <a:t>Постановка сказки « Колобок»</a:t>
            </a:r>
            <a:br>
              <a:rPr lang="ru-RU" sz="2400" dirty="0" smtClean="0"/>
            </a:br>
            <a:r>
              <a:rPr lang="ru-RU" sz="2400" dirty="0" smtClean="0"/>
              <a:t>Цель: Развитие артистических способностей детей в театрализованной деятельности.</a:t>
            </a:r>
            <a:br>
              <a:rPr lang="ru-RU" sz="2400" dirty="0" smtClean="0"/>
            </a:br>
            <a:r>
              <a:rPr lang="ru-RU" sz="2400" dirty="0" smtClean="0"/>
              <a:t>Задачи: Поощрять творческую активность, исполнительское мастерство детей, развивать способность свободно и </a:t>
            </a:r>
            <a:r>
              <a:rPr lang="ru-RU" sz="2400" dirty="0" err="1" smtClean="0"/>
              <a:t>раскрепощённо</a:t>
            </a:r>
            <a:r>
              <a:rPr lang="ru-RU" sz="2400" dirty="0" smtClean="0"/>
              <a:t> держаться при выступлении , побуждать к импровизации средствами мимики, выразительности движений</a:t>
            </a:r>
            <a:r>
              <a:rPr lang="ru-RU" sz="2400" dirty="0"/>
              <a:t>,</a:t>
            </a:r>
            <a:r>
              <a:rPr lang="ru-RU" sz="2400" dirty="0" smtClean="0"/>
              <a:t> интонации.</a:t>
            </a:r>
            <a:br>
              <a:rPr lang="ru-RU" sz="2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сказки « Колобок»</a:t>
            </a:r>
            <a:endParaRPr lang="ru-RU" dirty="0"/>
          </a:p>
        </p:txBody>
      </p:sp>
      <p:pic>
        <p:nvPicPr>
          <p:cNvPr id="5" name="Рисунок 4" descr="DSC005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Жили были дед да баба…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сказки Колобок</a:t>
            </a:r>
            <a:endParaRPr lang="ru-RU" dirty="0"/>
          </a:p>
        </p:txBody>
      </p:sp>
      <p:pic>
        <p:nvPicPr>
          <p:cNvPr id="5" name="Рисунок 4" descr="DSC005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Испеки, мне бабка колобок…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сказки «Колобок»</a:t>
            </a:r>
            <a:endParaRPr lang="ru-RU" dirty="0"/>
          </a:p>
        </p:txBody>
      </p:sp>
      <p:pic>
        <p:nvPicPr>
          <p:cNvPr id="5" name="Рисунок 4" descr="DSC005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Получился колобок румяный да веселый…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сказки «Колобок»</a:t>
            </a:r>
            <a:endParaRPr lang="ru-RU" dirty="0"/>
          </a:p>
        </p:txBody>
      </p:sp>
      <p:pic>
        <p:nvPicPr>
          <p:cNvPr id="5" name="Рисунок 4" descr="DSC005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Встретился с зайцем…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сказки «Колобок»</a:t>
            </a:r>
            <a:endParaRPr lang="ru-RU" dirty="0"/>
          </a:p>
        </p:txBody>
      </p:sp>
      <p:pic>
        <p:nvPicPr>
          <p:cNvPr id="5" name="Рисунок 4" descr="DSC005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Встретился с волком…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сказки «Колобок»</a:t>
            </a:r>
            <a:endParaRPr lang="ru-RU" dirty="0"/>
          </a:p>
        </p:txBody>
      </p:sp>
      <p:pic>
        <p:nvPicPr>
          <p:cNvPr id="5" name="Рисунок 4" descr="DSC005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Встретился с медведем…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сказки «Колобок»</a:t>
            </a:r>
            <a:endParaRPr lang="ru-RU" dirty="0"/>
          </a:p>
        </p:txBody>
      </p:sp>
      <p:pic>
        <p:nvPicPr>
          <p:cNvPr id="5" name="Рисунок 4" descr="DSC005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Встретился с лисой…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 сказки «Колобок»</a:t>
            </a:r>
            <a:endParaRPr lang="ru-RU" dirty="0"/>
          </a:p>
        </p:txBody>
      </p:sp>
      <p:pic>
        <p:nvPicPr>
          <p:cNvPr id="5" name="Рисунок 4" descr="DSC0057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… И от всех ушел. Вот и сказочке конец, а кто слушал молодец!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Участие в фестивале « Знай наших» Постановка сказки « Колобок» Цель: Развитие артистических способностей детей в театрализованной деятельности. Задачи: Поощрять творческую активность, исполнительское мастерство детей, развивать способность свободно и раскрепощённо держаться при выступлении , побуждать к импровизации средствами мимики, выразительности движений, интонации.  </vt:lpstr>
      <vt:lpstr>Постановка сказки « Колобок»</vt:lpstr>
      <vt:lpstr>Постановка сказки Колобок</vt:lpstr>
      <vt:lpstr>Постановка сказки «Колобок»</vt:lpstr>
      <vt:lpstr>Постановка сказки «Колобок»</vt:lpstr>
      <vt:lpstr>Постановка сказки «Колобок»</vt:lpstr>
      <vt:lpstr>Постановка сказки «Колобок»</vt:lpstr>
      <vt:lpstr>Постановка сказки «Колобок»</vt:lpstr>
      <vt:lpstr>Показ сказки «Колобок»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«Дети- театр- семья» (совместная работа с родителями) Цель: Популяризация семьи в обществе, повышение роли род</dc:title>
  <dc:creator>Дом</dc:creator>
  <cp:lastModifiedBy>Дом</cp:lastModifiedBy>
  <cp:revision>7</cp:revision>
  <dcterms:created xsi:type="dcterms:W3CDTF">2011-11-26T14:38:33Z</dcterms:created>
  <dcterms:modified xsi:type="dcterms:W3CDTF">2011-11-26T15:46:25Z</dcterms:modified>
</cp:coreProperties>
</file>