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3BF64B-4836-46D1-985A-7FABE2C68315}">
          <p14:sldIdLst>
            <p14:sldId id="267"/>
            <p14:sldId id="257"/>
            <p14:sldId id="258"/>
            <p14:sldId id="259"/>
            <p14:sldId id="260"/>
            <p14:sldId id="262"/>
            <p14:sldId id="26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42D1-1AB3-4D2E-B37B-584114A86BD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99285D-A1E2-4149-AA3C-FB55C672F98F}">
      <dgm:prSet/>
      <dgm:spPr/>
      <dgm:t>
        <a:bodyPr/>
        <a:lstStyle/>
        <a:p>
          <a:pPr rtl="0"/>
          <a:r>
            <a:rPr lang="ru-RU" dirty="0" smtClean="0"/>
            <a:t>Сюжетно-ролевая игра</a:t>
          </a:r>
          <a:endParaRPr lang="ru-RU" dirty="0"/>
        </a:p>
      </dgm:t>
    </dgm:pt>
    <dgm:pt modelId="{D6AB3C4E-A181-4704-B04E-E9D4E83EDC77}" type="parTrans" cxnId="{46D1AE35-7C25-4BDF-85A6-3E404D0FA3C5}">
      <dgm:prSet/>
      <dgm:spPr/>
      <dgm:t>
        <a:bodyPr/>
        <a:lstStyle/>
        <a:p>
          <a:endParaRPr lang="ru-RU"/>
        </a:p>
      </dgm:t>
    </dgm:pt>
    <dgm:pt modelId="{14283AE8-DEF5-44B3-8140-EACE8D8CB2DF}" type="sibTrans" cxnId="{46D1AE35-7C25-4BDF-85A6-3E404D0FA3C5}">
      <dgm:prSet/>
      <dgm:spPr/>
      <dgm:t>
        <a:bodyPr/>
        <a:lstStyle/>
        <a:p>
          <a:endParaRPr lang="ru-RU"/>
        </a:p>
      </dgm:t>
    </dgm:pt>
    <dgm:pt modelId="{9FA5AD7B-C08A-4CAC-8401-C6D1CA225224}">
      <dgm:prSet/>
      <dgm:spPr/>
      <dgm:t>
        <a:bodyPr/>
        <a:lstStyle/>
        <a:p>
          <a:pPr rtl="0"/>
          <a:r>
            <a:rPr lang="ru-RU" dirty="0" smtClean="0"/>
            <a:t>Расширяет кругозор детей</a:t>
          </a:r>
          <a:endParaRPr lang="ru-RU" dirty="0"/>
        </a:p>
      </dgm:t>
    </dgm:pt>
    <dgm:pt modelId="{4996A4FE-E5AD-4EF8-AD97-62CEC6F00103}" type="parTrans" cxnId="{0045C599-0EFE-4352-A628-B9103357A13F}">
      <dgm:prSet/>
      <dgm:spPr/>
      <dgm:t>
        <a:bodyPr/>
        <a:lstStyle/>
        <a:p>
          <a:endParaRPr lang="ru-RU"/>
        </a:p>
      </dgm:t>
    </dgm:pt>
    <dgm:pt modelId="{077C7016-30E1-4CD1-808D-9F501EE85DCA}" type="sibTrans" cxnId="{0045C599-0EFE-4352-A628-B9103357A13F}">
      <dgm:prSet/>
      <dgm:spPr/>
      <dgm:t>
        <a:bodyPr/>
        <a:lstStyle/>
        <a:p>
          <a:endParaRPr lang="ru-RU"/>
        </a:p>
      </dgm:t>
    </dgm:pt>
    <dgm:pt modelId="{D18EE29D-D0CF-48E0-859F-6D9B90E744DC}">
      <dgm:prSet/>
      <dgm:spPr/>
      <dgm:t>
        <a:bodyPr/>
        <a:lstStyle/>
        <a:p>
          <a:pPr rtl="0"/>
          <a:r>
            <a:rPr lang="ru-RU" dirty="0" smtClean="0"/>
            <a:t>Формирует представления об окружающем мире</a:t>
          </a:r>
          <a:endParaRPr lang="ru-RU" dirty="0"/>
        </a:p>
      </dgm:t>
    </dgm:pt>
    <dgm:pt modelId="{D5BCA672-4CA5-457B-A7C4-A8F3F835A31C}" type="parTrans" cxnId="{6899073C-0D57-4C02-AF28-AE9AD69EF31A}">
      <dgm:prSet/>
      <dgm:spPr/>
      <dgm:t>
        <a:bodyPr/>
        <a:lstStyle/>
        <a:p>
          <a:endParaRPr lang="ru-RU"/>
        </a:p>
      </dgm:t>
    </dgm:pt>
    <dgm:pt modelId="{4B8CD967-86F0-4778-8861-3E922E6699C1}" type="sibTrans" cxnId="{6899073C-0D57-4C02-AF28-AE9AD69EF31A}">
      <dgm:prSet/>
      <dgm:spPr/>
      <dgm:t>
        <a:bodyPr/>
        <a:lstStyle/>
        <a:p>
          <a:endParaRPr lang="ru-RU"/>
        </a:p>
      </dgm:t>
    </dgm:pt>
    <dgm:pt modelId="{D9A033B1-1737-4B3A-9C54-E08273AEBF6F}">
      <dgm:prSet/>
      <dgm:spPr/>
      <dgm:t>
        <a:bodyPr/>
        <a:lstStyle/>
        <a:p>
          <a:pPr rtl="0"/>
          <a:r>
            <a:rPr lang="ru-RU" dirty="0" smtClean="0"/>
            <a:t>Обучает и развивает творчество</a:t>
          </a:r>
        </a:p>
        <a:p>
          <a:pPr rtl="0"/>
          <a:endParaRPr lang="ru-RU" dirty="0"/>
        </a:p>
      </dgm:t>
    </dgm:pt>
    <dgm:pt modelId="{D8416691-E120-4068-9A55-77BB16BDBCD3}" type="parTrans" cxnId="{224550B2-9B52-4C03-8D75-51E6B4B00657}">
      <dgm:prSet/>
      <dgm:spPr/>
      <dgm:t>
        <a:bodyPr/>
        <a:lstStyle/>
        <a:p>
          <a:endParaRPr lang="ru-RU"/>
        </a:p>
      </dgm:t>
    </dgm:pt>
    <dgm:pt modelId="{C4D9ECE0-1C78-4B61-9AFF-6F523B0D0F66}" type="sibTrans" cxnId="{224550B2-9B52-4C03-8D75-51E6B4B00657}">
      <dgm:prSet/>
      <dgm:spPr/>
      <dgm:t>
        <a:bodyPr/>
        <a:lstStyle/>
        <a:p>
          <a:endParaRPr lang="ru-RU"/>
        </a:p>
      </dgm:t>
    </dgm:pt>
    <dgm:pt modelId="{6E1A0165-5EED-4693-9DDF-3B27B94EBB79}" type="pres">
      <dgm:prSet presAssocID="{020E42D1-1AB3-4D2E-B37B-584114A86BD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C6D78-CDA5-4D41-9168-7EB1175C2123}" type="pres">
      <dgm:prSet presAssocID="{020E42D1-1AB3-4D2E-B37B-584114A86BD7}" presName="cycle" presStyleCnt="0"/>
      <dgm:spPr/>
    </dgm:pt>
    <dgm:pt modelId="{B2D8CF87-52B1-45EC-A0D9-27453FF858AD}" type="pres">
      <dgm:prSet presAssocID="{020E42D1-1AB3-4D2E-B37B-584114A86BD7}" presName="centerShape" presStyleCnt="0"/>
      <dgm:spPr/>
    </dgm:pt>
    <dgm:pt modelId="{0CCEC03D-E2A0-4A62-ADDC-B37FD679E4DC}" type="pres">
      <dgm:prSet presAssocID="{020E42D1-1AB3-4D2E-B37B-584114A86BD7}" presName="connSite" presStyleLbl="node1" presStyleIdx="0" presStyleCnt="5"/>
      <dgm:spPr/>
    </dgm:pt>
    <dgm:pt modelId="{B7D34BE9-9B58-4544-AB0D-E7EAB5BEEBFC}" type="pres">
      <dgm:prSet presAssocID="{020E42D1-1AB3-4D2E-B37B-584114A86BD7}" presName="visible" presStyleLbl="node1" presStyleIdx="0" presStyleCnt="5" custLinFactNeighborX="300" custLinFactNeighborY="-10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3D547DB-7EA6-45F9-B6AD-421139901F72}" type="pres">
      <dgm:prSet presAssocID="{D6AB3C4E-A181-4704-B04E-E9D4E83EDC77}" presName="Name25" presStyleLbl="parChTrans1D1" presStyleIdx="0" presStyleCnt="4"/>
      <dgm:spPr/>
      <dgm:t>
        <a:bodyPr/>
        <a:lstStyle/>
        <a:p>
          <a:endParaRPr lang="ru-RU"/>
        </a:p>
      </dgm:t>
    </dgm:pt>
    <dgm:pt modelId="{71F19656-009A-4093-888F-37AFCADD8312}" type="pres">
      <dgm:prSet presAssocID="{3899285D-A1E2-4149-AA3C-FB55C672F98F}" presName="node" presStyleCnt="0"/>
      <dgm:spPr/>
    </dgm:pt>
    <dgm:pt modelId="{48DC1E74-FDE9-4022-A7D2-DAB09D3F383C}" type="pres">
      <dgm:prSet presAssocID="{3899285D-A1E2-4149-AA3C-FB55C672F98F}" presName="parentNode" presStyleLbl="node1" presStyleIdx="1" presStyleCnt="5" custLinFactX="-31912" custLinFactNeighborX="-100000" custLinFactNeighborY="5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3326E-39C7-46DD-80AF-A04B3710CAF1}" type="pres">
      <dgm:prSet presAssocID="{3899285D-A1E2-4149-AA3C-FB55C672F98F}" presName="childNode" presStyleLbl="revTx" presStyleIdx="0" presStyleCnt="0">
        <dgm:presLayoutVars>
          <dgm:bulletEnabled val="1"/>
        </dgm:presLayoutVars>
      </dgm:prSet>
      <dgm:spPr/>
    </dgm:pt>
    <dgm:pt modelId="{12BF3A62-794E-4DD5-83E2-4DCAB256DDC1}" type="pres">
      <dgm:prSet presAssocID="{4996A4FE-E5AD-4EF8-AD97-62CEC6F0010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61A0C136-47B9-4D6D-AAF3-661B082998F5}" type="pres">
      <dgm:prSet presAssocID="{9FA5AD7B-C08A-4CAC-8401-C6D1CA225224}" presName="node" presStyleCnt="0"/>
      <dgm:spPr/>
    </dgm:pt>
    <dgm:pt modelId="{B3D16401-7F6F-40AA-9C84-31A233824245}" type="pres">
      <dgm:prSet presAssocID="{9FA5AD7B-C08A-4CAC-8401-C6D1CA225224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6200E-565F-4DDE-B37F-FA9BD529B941}" type="pres">
      <dgm:prSet presAssocID="{9FA5AD7B-C08A-4CAC-8401-C6D1CA225224}" presName="childNode" presStyleLbl="revTx" presStyleIdx="0" presStyleCnt="0">
        <dgm:presLayoutVars>
          <dgm:bulletEnabled val="1"/>
        </dgm:presLayoutVars>
      </dgm:prSet>
      <dgm:spPr/>
    </dgm:pt>
    <dgm:pt modelId="{4D1E8B18-D8C5-4C8A-8EDA-F9C9E298BC89}" type="pres">
      <dgm:prSet presAssocID="{D5BCA672-4CA5-457B-A7C4-A8F3F835A31C}" presName="Name25" presStyleLbl="parChTrans1D1" presStyleIdx="2" presStyleCnt="4"/>
      <dgm:spPr/>
      <dgm:t>
        <a:bodyPr/>
        <a:lstStyle/>
        <a:p>
          <a:endParaRPr lang="ru-RU"/>
        </a:p>
      </dgm:t>
    </dgm:pt>
    <dgm:pt modelId="{2FE9D492-1313-4C45-985A-24BAB05DD3C4}" type="pres">
      <dgm:prSet presAssocID="{D18EE29D-D0CF-48E0-859F-6D9B90E744DC}" presName="node" presStyleCnt="0"/>
      <dgm:spPr/>
    </dgm:pt>
    <dgm:pt modelId="{488FC5FC-521F-4332-84E3-7E7C4B218FF8}" type="pres">
      <dgm:prSet presAssocID="{D18EE29D-D0CF-48E0-859F-6D9B90E744DC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23E23-55A1-47A9-8610-5B69614869D9}" type="pres">
      <dgm:prSet presAssocID="{D18EE29D-D0CF-48E0-859F-6D9B90E744DC}" presName="childNode" presStyleLbl="revTx" presStyleIdx="0" presStyleCnt="0">
        <dgm:presLayoutVars>
          <dgm:bulletEnabled val="1"/>
        </dgm:presLayoutVars>
      </dgm:prSet>
      <dgm:spPr/>
    </dgm:pt>
    <dgm:pt modelId="{4242625C-5BAF-4067-BA6B-08A8A3998141}" type="pres">
      <dgm:prSet presAssocID="{D8416691-E120-4068-9A55-77BB16BDBCD3}" presName="Name25" presStyleLbl="parChTrans1D1" presStyleIdx="3" presStyleCnt="4"/>
      <dgm:spPr/>
      <dgm:t>
        <a:bodyPr/>
        <a:lstStyle/>
        <a:p>
          <a:endParaRPr lang="ru-RU"/>
        </a:p>
      </dgm:t>
    </dgm:pt>
    <dgm:pt modelId="{2CF79595-ECB3-4E59-9E3A-D90102739947}" type="pres">
      <dgm:prSet presAssocID="{D9A033B1-1737-4B3A-9C54-E08273AEBF6F}" presName="node" presStyleCnt="0"/>
      <dgm:spPr/>
    </dgm:pt>
    <dgm:pt modelId="{AC964F71-F58B-4F44-8987-D522935F27F1}" type="pres">
      <dgm:prSet presAssocID="{D9A033B1-1737-4B3A-9C54-E08273AEBF6F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1079B-1205-4A3D-A4DE-E71FA268CA56}" type="pres">
      <dgm:prSet presAssocID="{D9A033B1-1737-4B3A-9C54-E08273AEBF6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6D1AE35-7C25-4BDF-85A6-3E404D0FA3C5}" srcId="{020E42D1-1AB3-4D2E-B37B-584114A86BD7}" destId="{3899285D-A1E2-4149-AA3C-FB55C672F98F}" srcOrd="0" destOrd="0" parTransId="{D6AB3C4E-A181-4704-B04E-E9D4E83EDC77}" sibTransId="{14283AE8-DEF5-44B3-8140-EACE8D8CB2DF}"/>
    <dgm:cxn modelId="{6899073C-0D57-4C02-AF28-AE9AD69EF31A}" srcId="{020E42D1-1AB3-4D2E-B37B-584114A86BD7}" destId="{D18EE29D-D0CF-48E0-859F-6D9B90E744DC}" srcOrd="2" destOrd="0" parTransId="{D5BCA672-4CA5-457B-A7C4-A8F3F835A31C}" sibTransId="{4B8CD967-86F0-4778-8861-3E922E6699C1}"/>
    <dgm:cxn modelId="{7571C3A1-8361-46F1-BC43-8DDF0BB55EFA}" type="presOf" srcId="{D6AB3C4E-A181-4704-B04E-E9D4E83EDC77}" destId="{33D547DB-7EA6-45F9-B6AD-421139901F72}" srcOrd="0" destOrd="0" presId="urn:microsoft.com/office/officeart/2005/8/layout/radial2"/>
    <dgm:cxn modelId="{AFF3E56A-BA2E-4EC1-A9B2-CBECEC97DFB3}" type="presOf" srcId="{D8416691-E120-4068-9A55-77BB16BDBCD3}" destId="{4242625C-5BAF-4067-BA6B-08A8A3998141}" srcOrd="0" destOrd="0" presId="urn:microsoft.com/office/officeart/2005/8/layout/radial2"/>
    <dgm:cxn modelId="{810FE5C9-45EA-4674-A0BA-3E54DE1477E3}" type="presOf" srcId="{D5BCA672-4CA5-457B-A7C4-A8F3F835A31C}" destId="{4D1E8B18-D8C5-4C8A-8EDA-F9C9E298BC89}" srcOrd="0" destOrd="0" presId="urn:microsoft.com/office/officeart/2005/8/layout/radial2"/>
    <dgm:cxn modelId="{74B39B2A-8527-431B-BBBD-310172545614}" type="presOf" srcId="{3899285D-A1E2-4149-AA3C-FB55C672F98F}" destId="{48DC1E74-FDE9-4022-A7D2-DAB09D3F383C}" srcOrd="0" destOrd="0" presId="urn:microsoft.com/office/officeart/2005/8/layout/radial2"/>
    <dgm:cxn modelId="{224550B2-9B52-4C03-8D75-51E6B4B00657}" srcId="{020E42D1-1AB3-4D2E-B37B-584114A86BD7}" destId="{D9A033B1-1737-4B3A-9C54-E08273AEBF6F}" srcOrd="3" destOrd="0" parTransId="{D8416691-E120-4068-9A55-77BB16BDBCD3}" sibTransId="{C4D9ECE0-1C78-4B61-9AFF-6F523B0D0F66}"/>
    <dgm:cxn modelId="{2C2C6B5A-7EBD-443C-B5B1-F335B87A8AD9}" type="presOf" srcId="{020E42D1-1AB3-4D2E-B37B-584114A86BD7}" destId="{6E1A0165-5EED-4693-9DDF-3B27B94EBB79}" srcOrd="0" destOrd="0" presId="urn:microsoft.com/office/officeart/2005/8/layout/radial2"/>
    <dgm:cxn modelId="{D88CEA83-59F3-4A27-B625-0D9B2D73B2C3}" type="presOf" srcId="{9FA5AD7B-C08A-4CAC-8401-C6D1CA225224}" destId="{B3D16401-7F6F-40AA-9C84-31A233824245}" srcOrd="0" destOrd="0" presId="urn:microsoft.com/office/officeart/2005/8/layout/radial2"/>
    <dgm:cxn modelId="{B5E7E435-81B5-455C-9764-A2D025806A68}" type="presOf" srcId="{D18EE29D-D0CF-48E0-859F-6D9B90E744DC}" destId="{488FC5FC-521F-4332-84E3-7E7C4B218FF8}" srcOrd="0" destOrd="0" presId="urn:microsoft.com/office/officeart/2005/8/layout/radial2"/>
    <dgm:cxn modelId="{0D36BB63-51DE-401D-89E5-CE38E922BF62}" type="presOf" srcId="{4996A4FE-E5AD-4EF8-AD97-62CEC6F00103}" destId="{12BF3A62-794E-4DD5-83E2-4DCAB256DDC1}" srcOrd="0" destOrd="0" presId="urn:microsoft.com/office/officeart/2005/8/layout/radial2"/>
    <dgm:cxn modelId="{261C6920-D970-42BF-B06A-3EAA4C5E31E3}" type="presOf" srcId="{D9A033B1-1737-4B3A-9C54-E08273AEBF6F}" destId="{AC964F71-F58B-4F44-8987-D522935F27F1}" srcOrd="0" destOrd="0" presId="urn:microsoft.com/office/officeart/2005/8/layout/radial2"/>
    <dgm:cxn modelId="{0045C599-0EFE-4352-A628-B9103357A13F}" srcId="{020E42D1-1AB3-4D2E-B37B-584114A86BD7}" destId="{9FA5AD7B-C08A-4CAC-8401-C6D1CA225224}" srcOrd="1" destOrd="0" parTransId="{4996A4FE-E5AD-4EF8-AD97-62CEC6F00103}" sibTransId="{077C7016-30E1-4CD1-808D-9F501EE85DCA}"/>
    <dgm:cxn modelId="{5C4BB129-AFC3-46E8-AB15-3B9E40AB0A2D}" type="presParOf" srcId="{6E1A0165-5EED-4693-9DDF-3B27B94EBB79}" destId="{E8AC6D78-CDA5-4D41-9168-7EB1175C2123}" srcOrd="0" destOrd="0" presId="urn:microsoft.com/office/officeart/2005/8/layout/radial2"/>
    <dgm:cxn modelId="{CA76C6E6-AAA4-4363-A853-8C9C9D185EA2}" type="presParOf" srcId="{E8AC6D78-CDA5-4D41-9168-7EB1175C2123}" destId="{B2D8CF87-52B1-45EC-A0D9-27453FF858AD}" srcOrd="0" destOrd="0" presId="urn:microsoft.com/office/officeart/2005/8/layout/radial2"/>
    <dgm:cxn modelId="{BAB3B030-9509-4382-B508-3B34C25C3A09}" type="presParOf" srcId="{B2D8CF87-52B1-45EC-A0D9-27453FF858AD}" destId="{0CCEC03D-E2A0-4A62-ADDC-B37FD679E4DC}" srcOrd="0" destOrd="0" presId="urn:microsoft.com/office/officeart/2005/8/layout/radial2"/>
    <dgm:cxn modelId="{3C04E9DC-0573-4F23-82ED-F56E81D9492B}" type="presParOf" srcId="{B2D8CF87-52B1-45EC-A0D9-27453FF858AD}" destId="{B7D34BE9-9B58-4544-AB0D-E7EAB5BEEBFC}" srcOrd="1" destOrd="0" presId="urn:microsoft.com/office/officeart/2005/8/layout/radial2"/>
    <dgm:cxn modelId="{E36B0E2F-D59B-43B4-B6D8-4E2C1555C5F2}" type="presParOf" srcId="{E8AC6D78-CDA5-4D41-9168-7EB1175C2123}" destId="{33D547DB-7EA6-45F9-B6AD-421139901F72}" srcOrd="1" destOrd="0" presId="urn:microsoft.com/office/officeart/2005/8/layout/radial2"/>
    <dgm:cxn modelId="{25F867E2-5868-4373-AFA4-43EBBBB7649D}" type="presParOf" srcId="{E8AC6D78-CDA5-4D41-9168-7EB1175C2123}" destId="{71F19656-009A-4093-888F-37AFCADD8312}" srcOrd="2" destOrd="0" presId="urn:microsoft.com/office/officeart/2005/8/layout/radial2"/>
    <dgm:cxn modelId="{BE638D2A-B8F9-4690-82D3-70B17407B9E0}" type="presParOf" srcId="{71F19656-009A-4093-888F-37AFCADD8312}" destId="{48DC1E74-FDE9-4022-A7D2-DAB09D3F383C}" srcOrd="0" destOrd="0" presId="urn:microsoft.com/office/officeart/2005/8/layout/radial2"/>
    <dgm:cxn modelId="{DB0E69BF-1969-4C94-9630-B720A48C8887}" type="presParOf" srcId="{71F19656-009A-4093-888F-37AFCADD8312}" destId="{A8B3326E-39C7-46DD-80AF-A04B3710CAF1}" srcOrd="1" destOrd="0" presId="urn:microsoft.com/office/officeart/2005/8/layout/radial2"/>
    <dgm:cxn modelId="{744AE830-85F0-490B-A662-69D7C369AA45}" type="presParOf" srcId="{E8AC6D78-CDA5-4D41-9168-7EB1175C2123}" destId="{12BF3A62-794E-4DD5-83E2-4DCAB256DDC1}" srcOrd="3" destOrd="0" presId="urn:microsoft.com/office/officeart/2005/8/layout/radial2"/>
    <dgm:cxn modelId="{E4425F81-35AD-406D-9286-FA5C1221A7E3}" type="presParOf" srcId="{E8AC6D78-CDA5-4D41-9168-7EB1175C2123}" destId="{61A0C136-47B9-4D6D-AAF3-661B082998F5}" srcOrd="4" destOrd="0" presId="urn:microsoft.com/office/officeart/2005/8/layout/radial2"/>
    <dgm:cxn modelId="{6511AD69-746A-48BA-A2C8-787EFB7E524B}" type="presParOf" srcId="{61A0C136-47B9-4D6D-AAF3-661B082998F5}" destId="{B3D16401-7F6F-40AA-9C84-31A233824245}" srcOrd="0" destOrd="0" presId="urn:microsoft.com/office/officeart/2005/8/layout/radial2"/>
    <dgm:cxn modelId="{99D40756-D3EE-49B4-9A9A-CC1E2A64005A}" type="presParOf" srcId="{61A0C136-47B9-4D6D-AAF3-661B082998F5}" destId="{4586200E-565F-4DDE-B37F-FA9BD529B941}" srcOrd="1" destOrd="0" presId="urn:microsoft.com/office/officeart/2005/8/layout/radial2"/>
    <dgm:cxn modelId="{FB18554F-A12E-40FB-98DC-D92DC0E4D55E}" type="presParOf" srcId="{E8AC6D78-CDA5-4D41-9168-7EB1175C2123}" destId="{4D1E8B18-D8C5-4C8A-8EDA-F9C9E298BC89}" srcOrd="5" destOrd="0" presId="urn:microsoft.com/office/officeart/2005/8/layout/radial2"/>
    <dgm:cxn modelId="{3C7F2389-7A6A-4C0C-9B64-78E9D9C01400}" type="presParOf" srcId="{E8AC6D78-CDA5-4D41-9168-7EB1175C2123}" destId="{2FE9D492-1313-4C45-985A-24BAB05DD3C4}" srcOrd="6" destOrd="0" presId="urn:microsoft.com/office/officeart/2005/8/layout/radial2"/>
    <dgm:cxn modelId="{1AA5BA14-5C06-44DB-91BA-BC126AC6F475}" type="presParOf" srcId="{2FE9D492-1313-4C45-985A-24BAB05DD3C4}" destId="{488FC5FC-521F-4332-84E3-7E7C4B218FF8}" srcOrd="0" destOrd="0" presId="urn:microsoft.com/office/officeart/2005/8/layout/radial2"/>
    <dgm:cxn modelId="{C2869C2F-B8BA-4C69-A193-486C700BE082}" type="presParOf" srcId="{2FE9D492-1313-4C45-985A-24BAB05DD3C4}" destId="{1AF23E23-55A1-47A9-8610-5B69614869D9}" srcOrd="1" destOrd="0" presId="urn:microsoft.com/office/officeart/2005/8/layout/radial2"/>
    <dgm:cxn modelId="{DFA49C08-AA9C-463C-A156-D7FE5FF63C53}" type="presParOf" srcId="{E8AC6D78-CDA5-4D41-9168-7EB1175C2123}" destId="{4242625C-5BAF-4067-BA6B-08A8A3998141}" srcOrd="7" destOrd="0" presId="urn:microsoft.com/office/officeart/2005/8/layout/radial2"/>
    <dgm:cxn modelId="{474EDF55-75EE-4CA1-A877-9A04B43A2ABA}" type="presParOf" srcId="{E8AC6D78-CDA5-4D41-9168-7EB1175C2123}" destId="{2CF79595-ECB3-4E59-9E3A-D90102739947}" srcOrd="8" destOrd="0" presId="urn:microsoft.com/office/officeart/2005/8/layout/radial2"/>
    <dgm:cxn modelId="{E770D3C4-058C-45DF-8BA5-4C0C0AA900C4}" type="presParOf" srcId="{2CF79595-ECB3-4E59-9E3A-D90102739947}" destId="{AC964F71-F58B-4F44-8987-D522935F27F1}" srcOrd="0" destOrd="0" presId="urn:microsoft.com/office/officeart/2005/8/layout/radial2"/>
    <dgm:cxn modelId="{B855758B-6273-49F5-BE7F-04D8FC2311C3}" type="presParOf" srcId="{2CF79595-ECB3-4E59-9E3A-D90102739947}" destId="{4A71079B-1205-4A3D-A4DE-E71FA268CA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DE9C6-9965-47C8-9CF7-A4D6E08AC7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3762C-98A0-46C6-8AAD-A8236BB76DAD}" type="asst">
      <dgm:prSet phldrT="[Текст]"/>
      <dgm:spPr/>
      <dgm:t>
        <a:bodyPr/>
        <a:lstStyle/>
        <a:p>
          <a:r>
            <a:rPr lang="ru-RU" dirty="0" smtClean="0"/>
            <a:t>Доброжелательное взаимоотношение детей в игре</a:t>
          </a:r>
          <a:endParaRPr lang="ru-RU" dirty="0"/>
        </a:p>
      </dgm:t>
    </dgm:pt>
    <dgm:pt modelId="{9E132BBA-91C5-4053-BECD-F114EAA630C9}" type="parTrans" cxnId="{455A2A82-E978-4564-888D-3E58CEA81164}">
      <dgm:prSet/>
      <dgm:spPr/>
      <dgm:t>
        <a:bodyPr/>
        <a:lstStyle/>
        <a:p>
          <a:endParaRPr lang="ru-RU"/>
        </a:p>
      </dgm:t>
    </dgm:pt>
    <dgm:pt modelId="{8964FC7A-2ED8-401D-85C2-F127D25FF286}" type="sibTrans" cxnId="{455A2A82-E978-4564-888D-3E58CEA81164}">
      <dgm:prSet/>
      <dgm:spPr/>
      <dgm:t>
        <a:bodyPr/>
        <a:lstStyle/>
        <a:p>
          <a:endParaRPr lang="ru-RU"/>
        </a:p>
      </dgm:t>
    </dgm:pt>
    <dgm:pt modelId="{52EF4133-304E-4170-8C5F-7EE6CB5C0423}">
      <dgm:prSet phldrT="[Текст]"/>
      <dgm:spPr/>
      <dgm:t>
        <a:bodyPr/>
        <a:lstStyle/>
        <a:p>
          <a:r>
            <a:rPr lang="ru-RU" dirty="0" smtClean="0"/>
            <a:t>Проявление сочувствия друг к другу</a:t>
          </a:r>
          <a:endParaRPr lang="ru-RU" dirty="0"/>
        </a:p>
      </dgm:t>
    </dgm:pt>
    <dgm:pt modelId="{B6C951CD-DCBB-47BD-BE7A-3A9E7ACCA6A6}" type="parTrans" cxnId="{1E58518C-753D-4BA9-B97C-F2E408BABF2A}">
      <dgm:prSet/>
      <dgm:spPr/>
      <dgm:t>
        <a:bodyPr/>
        <a:lstStyle/>
        <a:p>
          <a:endParaRPr lang="ru-RU"/>
        </a:p>
      </dgm:t>
    </dgm:pt>
    <dgm:pt modelId="{BA5FA797-DD07-4EED-AA6A-F33494CFBF18}" type="sibTrans" cxnId="{1E58518C-753D-4BA9-B97C-F2E408BABF2A}">
      <dgm:prSet/>
      <dgm:spPr/>
      <dgm:t>
        <a:bodyPr/>
        <a:lstStyle/>
        <a:p>
          <a:endParaRPr lang="ru-RU"/>
        </a:p>
      </dgm:t>
    </dgm:pt>
    <dgm:pt modelId="{5DAD585B-D985-4C5B-9FAA-5238280E36BC}">
      <dgm:prSet phldrT="[Текст]"/>
      <dgm:spPr/>
      <dgm:t>
        <a:bodyPr/>
        <a:lstStyle/>
        <a:p>
          <a:r>
            <a:rPr lang="ru-RU" dirty="0" smtClean="0"/>
            <a:t>Уважительное отношение к партнёрам</a:t>
          </a:r>
          <a:endParaRPr lang="ru-RU" dirty="0"/>
        </a:p>
      </dgm:t>
    </dgm:pt>
    <dgm:pt modelId="{FB936266-0E0F-4A82-BA2A-0DA924723682}" type="parTrans" cxnId="{4BA737FA-9411-4B2E-B3A3-25C9EDD22C15}">
      <dgm:prSet/>
      <dgm:spPr/>
      <dgm:t>
        <a:bodyPr/>
        <a:lstStyle/>
        <a:p>
          <a:endParaRPr lang="ru-RU"/>
        </a:p>
      </dgm:t>
    </dgm:pt>
    <dgm:pt modelId="{D26521DD-56DB-4138-91F4-52D0BCA63823}" type="sibTrans" cxnId="{4BA737FA-9411-4B2E-B3A3-25C9EDD22C15}">
      <dgm:prSet/>
      <dgm:spPr/>
      <dgm:t>
        <a:bodyPr/>
        <a:lstStyle/>
        <a:p>
          <a:endParaRPr lang="ru-RU"/>
        </a:p>
      </dgm:t>
    </dgm:pt>
    <dgm:pt modelId="{25040F84-7798-4DF2-83E7-59D7AA318B88}">
      <dgm:prSet phldrT="[Текст]"/>
      <dgm:spPr/>
      <dgm:t>
        <a:bodyPr/>
        <a:lstStyle/>
        <a:p>
          <a:r>
            <a:rPr lang="ru-RU" dirty="0" smtClean="0"/>
            <a:t>Решение спорных и конфликтных ситуаций</a:t>
          </a:r>
          <a:endParaRPr lang="ru-RU" dirty="0"/>
        </a:p>
      </dgm:t>
    </dgm:pt>
    <dgm:pt modelId="{F48D2186-79DB-4361-BC40-7803C11E5852}" type="parTrans" cxnId="{C384A1D3-A60E-4739-9890-DBA9FB8F948C}">
      <dgm:prSet/>
      <dgm:spPr/>
      <dgm:t>
        <a:bodyPr/>
        <a:lstStyle/>
        <a:p>
          <a:endParaRPr lang="ru-RU"/>
        </a:p>
      </dgm:t>
    </dgm:pt>
    <dgm:pt modelId="{7EFAD8AE-F851-4197-ABC7-1CE1160C17E4}" type="sibTrans" cxnId="{C384A1D3-A60E-4739-9890-DBA9FB8F948C}">
      <dgm:prSet/>
      <dgm:spPr/>
      <dgm:t>
        <a:bodyPr/>
        <a:lstStyle/>
        <a:p>
          <a:endParaRPr lang="ru-RU"/>
        </a:p>
      </dgm:t>
    </dgm:pt>
    <dgm:pt modelId="{C10EBD4C-B1E7-404E-B093-00CBF145CBF1}">
      <dgm:prSet phldrT="[Текст]"/>
      <dgm:spPr/>
      <dgm:t>
        <a:bodyPr/>
        <a:lstStyle/>
        <a:p>
          <a:r>
            <a:rPr lang="ru-RU" dirty="0" smtClean="0"/>
            <a:t>общение детей</a:t>
          </a:r>
          <a:endParaRPr lang="ru-RU" dirty="0"/>
        </a:p>
      </dgm:t>
    </dgm:pt>
    <dgm:pt modelId="{84CEBC19-C676-4F7B-9EA3-A72D7D5874D8}" type="sibTrans" cxnId="{F3272063-0FD2-48D8-8AE5-8ABB4A3226DD}">
      <dgm:prSet/>
      <dgm:spPr/>
      <dgm:t>
        <a:bodyPr/>
        <a:lstStyle/>
        <a:p>
          <a:endParaRPr lang="ru-RU"/>
        </a:p>
      </dgm:t>
    </dgm:pt>
    <dgm:pt modelId="{CF60BC7D-7E3A-4809-A8A3-21BB2C4111B5}" type="parTrans" cxnId="{F3272063-0FD2-48D8-8AE5-8ABB4A3226DD}">
      <dgm:prSet/>
      <dgm:spPr/>
      <dgm:t>
        <a:bodyPr/>
        <a:lstStyle/>
        <a:p>
          <a:endParaRPr lang="ru-RU"/>
        </a:p>
      </dgm:t>
    </dgm:pt>
    <dgm:pt modelId="{5AC3FD9B-6C12-4404-A40A-9C33A584528F}" type="pres">
      <dgm:prSet presAssocID="{65DDE9C6-9965-47C8-9CF7-A4D6E08AC7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B6E087-671B-4A3A-AC70-93508191CF4F}" type="pres">
      <dgm:prSet presAssocID="{C10EBD4C-B1E7-404E-B093-00CBF145CBF1}" presName="hierRoot1" presStyleCnt="0">
        <dgm:presLayoutVars>
          <dgm:hierBranch val="init"/>
        </dgm:presLayoutVars>
      </dgm:prSet>
      <dgm:spPr/>
    </dgm:pt>
    <dgm:pt modelId="{FFFC56AD-8CA7-4327-98D1-FD97833149D9}" type="pres">
      <dgm:prSet presAssocID="{C10EBD4C-B1E7-404E-B093-00CBF145CBF1}" presName="rootComposite1" presStyleCnt="0"/>
      <dgm:spPr/>
    </dgm:pt>
    <dgm:pt modelId="{69607A4A-0DAD-476D-9A15-DFA16BAAA162}" type="pres">
      <dgm:prSet presAssocID="{C10EBD4C-B1E7-404E-B093-00CBF145CB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0EF55-F528-4B04-ABE7-12059FBBEBA6}" type="pres">
      <dgm:prSet presAssocID="{C10EBD4C-B1E7-404E-B093-00CBF145CB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783AEE-C26E-4310-AA59-350685657F19}" type="pres">
      <dgm:prSet presAssocID="{C10EBD4C-B1E7-404E-B093-00CBF145CBF1}" presName="hierChild2" presStyleCnt="0"/>
      <dgm:spPr/>
    </dgm:pt>
    <dgm:pt modelId="{1D0628B2-C9A3-4ED0-94B7-1B34511B8040}" type="pres">
      <dgm:prSet presAssocID="{B6C951CD-DCBB-47BD-BE7A-3A9E7ACCA6A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02CD9E-DB87-4DE3-9924-F6603612B96B}" type="pres">
      <dgm:prSet presAssocID="{52EF4133-304E-4170-8C5F-7EE6CB5C0423}" presName="hierRoot2" presStyleCnt="0">
        <dgm:presLayoutVars>
          <dgm:hierBranch val="init"/>
        </dgm:presLayoutVars>
      </dgm:prSet>
      <dgm:spPr/>
    </dgm:pt>
    <dgm:pt modelId="{2BC83A5D-0438-402C-B401-D6DA68355DFD}" type="pres">
      <dgm:prSet presAssocID="{52EF4133-304E-4170-8C5F-7EE6CB5C0423}" presName="rootComposite" presStyleCnt="0"/>
      <dgm:spPr/>
    </dgm:pt>
    <dgm:pt modelId="{FA9087F2-746C-481A-9521-FA3B405D9129}" type="pres">
      <dgm:prSet presAssocID="{52EF4133-304E-4170-8C5F-7EE6CB5C042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B0D08-575E-4BD4-B71B-AC95FA3E3C8D}" type="pres">
      <dgm:prSet presAssocID="{52EF4133-304E-4170-8C5F-7EE6CB5C0423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D85752-36D8-49F0-9CD4-C3DA46F68982}" type="pres">
      <dgm:prSet presAssocID="{52EF4133-304E-4170-8C5F-7EE6CB5C0423}" presName="hierChild4" presStyleCnt="0"/>
      <dgm:spPr/>
    </dgm:pt>
    <dgm:pt modelId="{400A0F89-3CB4-4177-8965-5ECF2E9F691C}" type="pres">
      <dgm:prSet presAssocID="{52EF4133-304E-4170-8C5F-7EE6CB5C0423}" presName="hierChild5" presStyleCnt="0"/>
      <dgm:spPr/>
    </dgm:pt>
    <dgm:pt modelId="{16E12EDD-2A99-43A6-AC8A-19AC623C62D2}" type="pres">
      <dgm:prSet presAssocID="{FB936266-0E0F-4A82-BA2A-0DA92472368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382D385-C404-458F-9782-B88FBE89D378}" type="pres">
      <dgm:prSet presAssocID="{5DAD585B-D985-4C5B-9FAA-5238280E36BC}" presName="hierRoot2" presStyleCnt="0">
        <dgm:presLayoutVars>
          <dgm:hierBranch val="init"/>
        </dgm:presLayoutVars>
      </dgm:prSet>
      <dgm:spPr/>
    </dgm:pt>
    <dgm:pt modelId="{12DA1230-96D0-4559-92AE-0E269671C1DD}" type="pres">
      <dgm:prSet presAssocID="{5DAD585B-D985-4C5B-9FAA-5238280E36BC}" presName="rootComposite" presStyleCnt="0"/>
      <dgm:spPr/>
    </dgm:pt>
    <dgm:pt modelId="{31B39CB0-D299-41A2-A47F-CAABF5FD2806}" type="pres">
      <dgm:prSet presAssocID="{5DAD585B-D985-4C5B-9FAA-5238280E36B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4D9A88-8FC0-493B-9D0F-E00E83CE86C1}" type="pres">
      <dgm:prSet presAssocID="{5DAD585B-D985-4C5B-9FAA-5238280E36BC}" presName="rootConnector" presStyleLbl="node2" presStyleIdx="1" presStyleCnt="3"/>
      <dgm:spPr/>
      <dgm:t>
        <a:bodyPr/>
        <a:lstStyle/>
        <a:p>
          <a:endParaRPr lang="ru-RU"/>
        </a:p>
      </dgm:t>
    </dgm:pt>
    <dgm:pt modelId="{202EF499-27A1-42A9-8D38-8EE6EE7FCDC1}" type="pres">
      <dgm:prSet presAssocID="{5DAD585B-D985-4C5B-9FAA-5238280E36BC}" presName="hierChild4" presStyleCnt="0"/>
      <dgm:spPr/>
    </dgm:pt>
    <dgm:pt modelId="{BFA08BD2-4EB1-45F2-8596-172DE99752A7}" type="pres">
      <dgm:prSet presAssocID="{5DAD585B-D985-4C5B-9FAA-5238280E36BC}" presName="hierChild5" presStyleCnt="0"/>
      <dgm:spPr/>
    </dgm:pt>
    <dgm:pt modelId="{8FEF8563-E415-4311-B125-373001F54C39}" type="pres">
      <dgm:prSet presAssocID="{F48D2186-79DB-4361-BC40-7803C11E585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ADF7A11-E52F-4F84-A0C9-8419F13F1987}" type="pres">
      <dgm:prSet presAssocID="{25040F84-7798-4DF2-83E7-59D7AA318B88}" presName="hierRoot2" presStyleCnt="0">
        <dgm:presLayoutVars>
          <dgm:hierBranch val="init"/>
        </dgm:presLayoutVars>
      </dgm:prSet>
      <dgm:spPr/>
    </dgm:pt>
    <dgm:pt modelId="{0A70544A-B719-42AE-8C57-FE941ABC9C12}" type="pres">
      <dgm:prSet presAssocID="{25040F84-7798-4DF2-83E7-59D7AA318B88}" presName="rootComposite" presStyleCnt="0"/>
      <dgm:spPr/>
    </dgm:pt>
    <dgm:pt modelId="{D8E2F4CA-257E-4D6E-AEEE-600613B0DF76}" type="pres">
      <dgm:prSet presAssocID="{25040F84-7798-4DF2-83E7-59D7AA318B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E46D7F-8F30-4DC4-8B75-4903378DFB53}" type="pres">
      <dgm:prSet presAssocID="{25040F84-7798-4DF2-83E7-59D7AA318B8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295B857-BC6C-4908-ACD9-613AC011CBC4}" type="pres">
      <dgm:prSet presAssocID="{25040F84-7798-4DF2-83E7-59D7AA318B88}" presName="hierChild4" presStyleCnt="0"/>
      <dgm:spPr/>
    </dgm:pt>
    <dgm:pt modelId="{E35C2AF4-3A37-44E6-B8EF-2285873E0C4A}" type="pres">
      <dgm:prSet presAssocID="{25040F84-7798-4DF2-83E7-59D7AA318B88}" presName="hierChild5" presStyleCnt="0"/>
      <dgm:spPr/>
    </dgm:pt>
    <dgm:pt modelId="{BD6B181D-C41A-4EB3-9897-B938E022DCE7}" type="pres">
      <dgm:prSet presAssocID="{C10EBD4C-B1E7-404E-B093-00CBF145CBF1}" presName="hierChild3" presStyleCnt="0"/>
      <dgm:spPr/>
    </dgm:pt>
    <dgm:pt modelId="{6F343539-3BEB-457D-BFF7-7C723D9E7161}" type="pres">
      <dgm:prSet presAssocID="{9E132BBA-91C5-4053-BECD-F114EAA630C9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CA95F87-3C18-4E21-B1B2-F84CF600869E}" type="pres">
      <dgm:prSet presAssocID="{BAE3762C-98A0-46C6-8AAD-A8236BB76DAD}" presName="hierRoot3" presStyleCnt="0">
        <dgm:presLayoutVars>
          <dgm:hierBranch val="init"/>
        </dgm:presLayoutVars>
      </dgm:prSet>
      <dgm:spPr/>
    </dgm:pt>
    <dgm:pt modelId="{051DF42F-CF59-40BE-9251-8C1FC87311AB}" type="pres">
      <dgm:prSet presAssocID="{BAE3762C-98A0-46C6-8AAD-A8236BB76DAD}" presName="rootComposite3" presStyleCnt="0"/>
      <dgm:spPr/>
    </dgm:pt>
    <dgm:pt modelId="{FAF338A2-64B0-4642-858C-EC96E0DA54EB}" type="pres">
      <dgm:prSet presAssocID="{BAE3762C-98A0-46C6-8AAD-A8236BB76DA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DB055-4C9C-4268-8904-0E467AD84FF3}" type="pres">
      <dgm:prSet presAssocID="{BAE3762C-98A0-46C6-8AAD-A8236BB76DA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07CF206-8C06-438E-AB28-F512ABF08527}" type="pres">
      <dgm:prSet presAssocID="{BAE3762C-98A0-46C6-8AAD-A8236BB76DAD}" presName="hierChild6" presStyleCnt="0"/>
      <dgm:spPr/>
    </dgm:pt>
    <dgm:pt modelId="{6041CD83-AEA5-4FB2-8A12-F0A4AE70E37C}" type="pres">
      <dgm:prSet presAssocID="{BAE3762C-98A0-46C6-8AAD-A8236BB76DAD}" presName="hierChild7" presStyleCnt="0"/>
      <dgm:spPr/>
    </dgm:pt>
  </dgm:ptLst>
  <dgm:cxnLst>
    <dgm:cxn modelId="{0AD2D428-329B-4395-8D09-E3F669CC1C7A}" type="presOf" srcId="{F48D2186-79DB-4361-BC40-7803C11E5852}" destId="{8FEF8563-E415-4311-B125-373001F54C39}" srcOrd="0" destOrd="0" presId="urn:microsoft.com/office/officeart/2005/8/layout/orgChart1"/>
    <dgm:cxn modelId="{A164A299-F577-4314-A622-3B4C58782708}" type="presOf" srcId="{52EF4133-304E-4170-8C5F-7EE6CB5C0423}" destId="{C00B0D08-575E-4BD4-B71B-AC95FA3E3C8D}" srcOrd="1" destOrd="0" presId="urn:microsoft.com/office/officeart/2005/8/layout/orgChart1"/>
    <dgm:cxn modelId="{F5F4F3F2-0E8A-4C6B-A63C-732F0D31E8C2}" type="presOf" srcId="{52EF4133-304E-4170-8C5F-7EE6CB5C0423}" destId="{FA9087F2-746C-481A-9521-FA3B405D9129}" srcOrd="0" destOrd="0" presId="urn:microsoft.com/office/officeart/2005/8/layout/orgChart1"/>
    <dgm:cxn modelId="{4BA737FA-9411-4B2E-B3A3-25C9EDD22C15}" srcId="{C10EBD4C-B1E7-404E-B093-00CBF145CBF1}" destId="{5DAD585B-D985-4C5B-9FAA-5238280E36BC}" srcOrd="2" destOrd="0" parTransId="{FB936266-0E0F-4A82-BA2A-0DA924723682}" sibTransId="{D26521DD-56DB-4138-91F4-52D0BCA63823}"/>
    <dgm:cxn modelId="{7C31D69F-C1BC-4CE7-96D4-FD6B0F4EF530}" type="presOf" srcId="{25040F84-7798-4DF2-83E7-59D7AA318B88}" destId="{D8E2F4CA-257E-4D6E-AEEE-600613B0DF76}" srcOrd="0" destOrd="0" presId="urn:microsoft.com/office/officeart/2005/8/layout/orgChart1"/>
    <dgm:cxn modelId="{1E58518C-753D-4BA9-B97C-F2E408BABF2A}" srcId="{C10EBD4C-B1E7-404E-B093-00CBF145CBF1}" destId="{52EF4133-304E-4170-8C5F-7EE6CB5C0423}" srcOrd="1" destOrd="0" parTransId="{B6C951CD-DCBB-47BD-BE7A-3A9E7ACCA6A6}" sibTransId="{BA5FA797-DD07-4EED-AA6A-F33494CFBF18}"/>
    <dgm:cxn modelId="{3737EAA3-53E5-4001-A11C-E3AA6DD74742}" type="presOf" srcId="{FB936266-0E0F-4A82-BA2A-0DA924723682}" destId="{16E12EDD-2A99-43A6-AC8A-19AC623C62D2}" srcOrd="0" destOrd="0" presId="urn:microsoft.com/office/officeart/2005/8/layout/orgChart1"/>
    <dgm:cxn modelId="{8C6A4077-4959-4B25-8760-70DAB94C51BE}" type="presOf" srcId="{C10EBD4C-B1E7-404E-B093-00CBF145CBF1}" destId="{A580EF55-F528-4B04-ABE7-12059FBBEBA6}" srcOrd="1" destOrd="0" presId="urn:microsoft.com/office/officeart/2005/8/layout/orgChart1"/>
    <dgm:cxn modelId="{3830858E-FBD6-40A6-8027-C5AF344C8E03}" type="presOf" srcId="{5DAD585B-D985-4C5B-9FAA-5238280E36BC}" destId="{DE4D9A88-8FC0-493B-9D0F-E00E83CE86C1}" srcOrd="1" destOrd="0" presId="urn:microsoft.com/office/officeart/2005/8/layout/orgChart1"/>
    <dgm:cxn modelId="{C384A1D3-A60E-4739-9890-DBA9FB8F948C}" srcId="{C10EBD4C-B1E7-404E-B093-00CBF145CBF1}" destId="{25040F84-7798-4DF2-83E7-59D7AA318B88}" srcOrd="3" destOrd="0" parTransId="{F48D2186-79DB-4361-BC40-7803C11E5852}" sibTransId="{7EFAD8AE-F851-4197-ABC7-1CE1160C17E4}"/>
    <dgm:cxn modelId="{AC37C208-E78E-4EE1-A0B6-10D5EC460657}" type="presOf" srcId="{BAE3762C-98A0-46C6-8AAD-A8236BB76DAD}" destId="{FAF338A2-64B0-4642-858C-EC96E0DA54EB}" srcOrd="0" destOrd="0" presId="urn:microsoft.com/office/officeart/2005/8/layout/orgChart1"/>
    <dgm:cxn modelId="{455A2A82-E978-4564-888D-3E58CEA81164}" srcId="{C10EBD4C-B1E7-404E-B093-00CBF145CBF1}" destId="{BAE3762C-98A0-46C6-8AAD-A8236BB76DAD}" srcOrd="0" destOrd="0" parTransId="{9E132BBA-91C5-4053-BECD-F114EAA630C9}" sibTransId="{8964FC7A-2ED8-401D-85C2-F127D25FF286}"/>
    <dgm:cxn modelId="{1A679533-EDDD-45DA-A75E-78DAEDAEA13D}" type="presOf" srcId="{C10EBD4C-B1E7-404E-B093-00CBF145CBF1}" destId="{69607A4A-0DAD-476D-9A15-DFA16BAAA162}" srcOrd="0" destOrd="0" presId="urn:microsoft.com/office/officeart/2005/8/layout/orgChart1"/>
    <dgm:cxn modelId="{1FD06868-E508-4D81-ADCA-922C191C64B3}" type="presOf" srcId="{65DDE9C6-9965-47C8-9CF7-A4D6E08AC76B}" destId="{5AC3FD9B-6C12-4404-A40A-9C33A584528F}" srcOrd="0" destOrd="0" presId="urn:microsoft.com/office/officeart/2005/8/layout/orgChart1"/>
    <dgm:cxn modelId="{515C3755-6A8A-46E1-8E3F-08B8DC3215C2}" type="presOf" srcId="{B6C951CD-DCBB-47BD-BE7A-3A9E7ACCA6A6}" destId="{1D0628B2-C9A3-4ED0-94B7-1B34511B8040}" srcOrd="0" destOrd="0" presId="urn:microsoft.com/office/officeart/2005/8/layout/orgChart1"/>
    <dgm:cxn modelId="{EB04A188-CFB4-4867-903E-081F6051A93F}" type="presOf" srcId="{BAE3762C-98A0-46C6-8AAD-A8236BB76DAD}" destId="{822DB055-4C9C-4268-8904-0E467AD84FF3}" srcOrd="1" destOrd="0" presId="urn:microsoft.com/office/officeart/2005/8/layout/orgChart1"/>
    <dgm:cxn modelId="{DE497DF5-9D00-43D8-8CB9-4CE6CF68CE14}" type="presOf" srcId="{9E132BBA-91C5-4053-BECD-F114EAA630C9}" destId="{6F343539-3BEB-457D-BFF7-7C723D9E7161}" srcOrd="0" destOrd="0" presId="urn:microsoft.com/office/officeart/2005/8/layout/orgChart1"/>
    <dgm:cxn modelId="{78250706-3805-4983-99E9-4A2A24454766}" type="presOf" srcId="{5DAD585B-D985-4C5B-9FAA-5238280E36BC}" destId="{31B39CB0-D299-41A2-A47F-CAABF5FD2806}" srcOrd="0" destOrd="0" presId="urn:microsoft.com/office/officeart/2005/8/layout/orgChart1"/>
    <dgm:cxn modelId="{F3272063-0FD2-48D8-8AE5-8ABB4A3226DD}" srcId="{65DDE9C6-9965-47C8-9CF7-A4D6E08AC76B}" destId="{C10EBD4C-B1E7-404E-B093-00CBF145CBF1}" srcOrd="0" destOrd="0" parTransId="{CF60BC7D-7E3A-4809-A8A3-21BB2C4111B5}" sibTransId="{84CEBC19-C676-4F7B-9EA3-A72D7D5874D8}"/>
    <dgm:cxn modelId="{25B10F9C-4FDA-47C0-80E8-3DB979EA80C1}" type="presOf" srcId="{25040F84-7798-4DF2-83E7-59D7AA318B88}" destId="{91E46D7F-8F30-4DC4-8B75-4903378DFB53}" srcOrd="1" destOrd="0" presId="urn:microsoft.com/office/officeart/2005/8/layout/orgChart1"/>
    <dgm:cxn modelId="{96571A5D-53C4-48EF-8F50-944BB71EEE38}" type="presParOf" srcId="{5AC3FD9B-6C12-4404-A40A-9C33A584528F}" destId="{45B6E087-671B-4A3A-AC70-93508191CF4F}" srcOrd="0" destOrd="0" presId="urn:microsoft.com/office/officeart/2005/8/layout/orgChart1"/>
    <dgm:cxn modelId="{FA61A68A-C189-4A4F-8089-3C978E3E1DCD}" type="presParOf" srcId="{45B6E087-671B-4A3A-AC70-93508191CF4F}" destId="{FFFC56AD-8CA7-4327-98D1-FD97833149D9}" srcOrd="0" destOrd="0" presId="urn:microsoft.com/office/officeart/2005/8/layout/orgChart1"/>
    <dgm:cxn modelId="{EEA3A891-DAA2-42B5-BABB-8E0E80C3ADFF}" type="presParOf" srcId="{FFFC56AD-8CA7-4327-98D1-FD97833149D9}" destId="{69607A4A-0DAD-476D-9A15-DFA16BAAA162}" srcOrd="0" destOrd="0" presId="urn:microsoft.com/office/officeart/2005/8/layout/orgChart1"/>
    <dgm:cxn modelId="{DE9832FB-741C-4905-A509-A984484BA98F}" type="presParOf" srcId="{FFFC56AD-8CA7-4327-98D1-FD97833149D9}" destId="{A580EF55-F528-4B04-ABE7-12059FBBEBA6}" srcOrd="1" destOrd="0" presId="urn:microsoft.com/office/officeart/2005/8/layout/orgChart1"/>
    <dgm:cxn modelId="{C40954B6-C882-4AB8-830E-E84D6AE06528}" type="presParOf" srcId="{45B6E087-671B-4A3A-AC70-93508191CF4F}" destId="{A0783AEE-C26E-4310-AA59-350685657F19}" srcOrd="1" destOrd="0" presId="urn:microsoft.com/office/officeart/2005/8/layout/orgChart1"/>
    <dgm:cxn modelId="{1464288A-165C-4CBB-9BA7-693724174093}" type="presParOf" srcId="{A0783AEE-C26E-4310-AA59-350685657F19}" destId="{1D0628B2-C9A3-4ED0-94B7-1B34511B8040}" srcOrd="0" destOrd="0" presId="urn:microsoft.com/office/officeart/2005/8/layout/orgChart1"/>
    <dgm:cxn modelId="{6B8DBA0D-8632-45CD-82AF-2DB5D2387398}" type="presParOf" srcId="{A0783AEE-C26E-4310-AA59-350685657F19}" destId="{9D02CD9E-DB87-4DE3-9924-F6603612B96B}" srcOrd="1" destOrd="0" presId="urn:microsoft.com/office/officeart/2005/8/layout/orgChart1"/>
    <dgm:cxn modelId="{1B2DD596-5EA1-4582-86E2-049EA1BFB99E}" type="presParOf" srcId="{9D02CD9E-DB87-4DE3-9924-F6603612B96B}" destId="{2BC83A5D-0438-402C-B401-D6DA68355DFD}" srcOrd="0" destOrd="0" presId="urn:microsoft.com/office/officeart/2005/8/layout/orgChart1"/>
    <dgm:cxn modelId="{542DE5E4-77FB-4410-A27F-E0F2E075388B}" type="presParOf" srcId="{2BC83A5D-0438-402C-B401-D6DA68355DFD}" destId="{FA9087F2-746C-481A-9521-FA3B405D9129}" srcOrd="0" destOrd="0" presId="urn:microsoft.com/office/officeart/2005/8/layout/orgChart1"/>
    <dgm:cxn modelId="{7E4A00F7-34F4-45F0-A24F-3AAD230D8DAE}" type="presParOf" srcId="{2BC83A5D-0438-402C-B401-D6DA68355DFD}" destId="{C00B0D08-575E-4BD4-B71B-AC95FA3E3C8D}" srcOrd="1" destOrd="0" presId="urn:microsoft.com/office/officeart/2005/8/layout/orgChart1"/>
    <dgm:cxn modelId="{2F940E39-469F-46EC-9A59-2CCBA3EF5853}" type="presParOf" srcId="{9D02CD9E-DB87-4DE3-9924-F6603612B96B}" destId="{98D85752-36D8-49F0-9CD4-C3DA46F68982}" srcOrd="1" destOrd="0" presId="urn:microsoft.com/office/officeart/2005/8/layout/orgChart1"/>
    <dgm:cxn modelId="{BBC4B49B-B766-4D66-9931-F151A1A8FE99}" type="presParOf" srcId="{9D02CD9E-DB87-4DE3-9924-F6603612B96B}" destId="{400A0F89-3CB4-4177-8965-5ECF2E9F691C}" srcOrd="2" destOrd="0" presId="urn:microsoft.com/office/officeart/2005/8/layout/orgChart1"/>
    <dgm:cxn modelId="{99A138A4-2298-46BD-8840-EDC5CBF3AC30}" type="presParOf" srcId="{A0783AEE-C26E-4310-AA59-350685657F19}" destId="{16E12EDD-2A99-43A6-AC8A-19AC623C62D2}" srcOrd="2" destOrd="0" presId="urn:microsoft.com/office/officeart/2005/8/layout/orgChart1"/>
    <dgm:cxn modelId="{DBDE8BCF-AFBB-46E3-B38D-4EAEB3A04D41}" type="presParOf" srcId="{A0783AEE-C26E-4310-AA59-350685657F19}" destId="{2382D385-C404-458F-9782-B88FBE89D378}" srcOrd="3" destOrd="0" presId="urn:microsoft.com/office/officeart/2005/8/layout/orgChart1"/>
    <dgm:cxn modelId="{868E8245-ED16-4BC4-89F9-DD51A21371E8}" type="presParOf" srcId="{2382D385-C404-458F-9782-B88FBE89D378}" destId="{12DA1230-96D0-4559-92AE-0E269671C1DD}" srcOrd="0" destOrd="0" presId="urn:microsoft.com/office/officeart/2005/8/layout/orgChart1"/>
    <dgm:cxn modelId="{14FF46F3-F1E1-4845-B097-CF414C7217A6}" type="presParOf" srcId="{12DA1230-96D0-4559-92AE-0E269671C1DD}" destId="{31B39CB0-D299-41A2-A47F-CAABF5FD2806}" srcOrd="0" destOrd="0" presId="urn:microsoft.com/office/officeart/2005/8/layout/orgChart1"/>
    <dgm:cxn modelId="{5217C9FB-BDB9-4D58-9486-37201B6A222E}" type="presParOf" srcId="{12DA1230-96D0-4559-92AE-0E269671C1DD}" destId="{DE4D9A88-8FC0-493B-9D0F-E00E83CE86C1}" srcOrd="1" destOrd="0" presId="urn:microsoft.com/office/officeart/2005/8/layout/orgChart1"/>
    <dgm:cxn modelId="{F11583D2-948E-4ABD-96BB-24B26D0A8666}" type="presParOf" srcId="{2382D385-C404-458F-9782-B88FBE89D378}" destId="{202EF499-27A1-42A9-8D38-8EE6EE7FCDC1}" srcOrd="1" destOrd="0" presId="urn:microsoft.com/office/officeart/2005/8/layout/orgChart1"/>
    <dgm:cxn modelId="{0C848C1B-BF36-4D95-A8F5-2BDB935A4073}" type="presParOf" srcId="{2382D385-C404-458F-9782-B88FBE89D378}" destId="{BFA08BD2-4EB1-45F2-8596-172DE99752A7}" srcOrd="2" destOrd="0" presId="urn:microsoft.com/office/officeart/2005/8/layout/orgChart1"/>
    <dgm:cxn modelId="{DB6EBF4B-C01B-452A-A24B-C1C7AC18CB8F}" type="presParOf" srcId="{A0783AEE-C26E-4310-AA59-350685657F19}" destId="{8FEF8563-E415-4311-B125-373001F54C39}" srcOrd="4" destOrd="0" presId="urn:microsoft.com/office/officeart/2005/8/layout/orgChart1"/>
    <dgm:cxn modelId="{CA8F31C4-E6BB-4750-899E-0645A5C83D81}" type="presParOf" srcId="{A0783AEE-C26E-4310-AA59-350685657F19}" destId="{BADF7A11-E52F-4F84-A0C9-8419F13F1987}" srcOrd="5" destOrd="0" presId="urn:microsoft.com/office/officeart/2005/8/layout/orgChart1"/>
    <dgm:cxn modelId="{4E875908-4188-4B50-BD06-337C674972BC}" type="presParOf" srcId="{BADF7A11-E52F-4F84-A0C9-8419F13F1987}" destId="{0A70544A-B719-42AE-8C57-FE941ABC9C12}" srcOrd="0" destOrd="0" presId="urn:microsoft.com/office/officeart/2005/8/layout/orgChart1"/>
    <dgm:cxn modelId="{D78C7721-FB79-459E-834F-AFEC2705AD70}" type="presParOf" srcId="{0A70544A-B719-42AE-8C57-FE941ABC9C12}" destId="{D8E2F4CA-257E-4D6E-AEEE-600613B0DF76}" srcOrd="0" destOrd="0" presId="urn:microsoft.com/office/officeart/2005/8/layout/orgChart1"/>
    <dgm:cxn modelId="{B5FBF589-B9DF-46BB-BA3B-FF5764CAF37B}" type="presParOf" srcId="{0A70544A-B719-42AE-8C57-FE941ABC9C12}" destId="{91E46D7F-8F30-4DC4-8B75-4903378DFB53}" srcOrd="1" destOrd="0" presId="urn:microsoft.com/office/officeart/2005/8/layout/orgChart1"/>
    <dgm:cxn modelId="{6FE8B4B3-B50B-433B-A37B-8EAC79A2728E}" type="presParOf" srcId="{BADF7A11-E52F-4F84-A0C9-8419F13F1987}" destId="{1295B857-BC6C-4908-ACD9-613AC011CBC4}" srcOrd="1" destOrd="0" presId="urn:microsoft.com/office/officeart/2005/8/layout/orgChart1"/>
    <dgm:cxn modelId="{077D1C59-8053-485F-A9A7-44ACFCE8B7BB}" type="presParOf" srcId="{BADF7A11-E52F-4F84-A0C9-8419F13F1987}" destId="{E35C2AF4-3A37-44E6-B8EF-2285873E0C4A}" srcOrd="2" destOrd="0" presId="urn:microsoft.com/office/officeart/2005/8/layout/orgChart1"/>
    <dgm:cxn modelId="{016FF4C6-2907-42CC-9F02-C0855D24B5D4}" type="presParOf" srcId="{45B6E087-671B-4A3A-AC70-93508191CF4F}" destId="{BD6B181D-C41A-4EB3-9897-B938E022DCE7}" srcOrd="2" destOrd="0" presId="urn:microsoft.com/office/officeart/2005/8/layout/orgChart1"/>
    <dgm:cxn modelId="{08D10D48-5226-4939-B72D-683A79D78074}" type="presParOf" srcId="{BD6B181D-C41A-4EB3-9897-B938E022DCE7}" destId="{6F343539-3BEB-457D-BFF7-7C723D9E7161}" srcOrd="0" destOrd="0" presId="urn:microsoft.com/office/officeart/2005/8/layout/orgChart1"/>
    <dgm:cxn modelId="{032461A6-430E-4D73-BCCE-D5991CAE74ED}" type="presParOf" srcId="{BD6B181D-C41A-4EB3-9897-B938E022DCE7}" destId="{9CA95F87-3C18-4E21-B1B2-F84CF600869E}" srcOrd="1" destOrd="0" presId="urn:microsoft.com/office/officeart/2005/8/layout/orgChart1"/>
    <dgm:cxn modelId="{55841411-6A70-4F25-9EE6-085C97BE986A}" type="presParOf" srcId="{9CA95F87-3C18-4E21-B1B2-F84CF600869E}" destId="{051DF42F-CF59-40BE-9251-8C1FC87311AB}" srcOrd="0" destOrd="0" presId="urn:microsoft.com/office/officeart/2005/8/layout/orgChart1"/>
    <dgm:cxn modelId="{2B4FF1C7-FD52-41A8-834B-CBBA0DDC85C6}" type="presParOf" srcId="{051DF42F-CF59-40BE-9251-8C1FC87311AB}" destId="{FAF338A2-64B0-4642-858C-EC96E0DA54EB}" srcOrd="0" destOrd="0" presId="urn:microsoft.com/office/officeart/2005/8/layout/orgChart1"/>
    <dgm:cxn modelId="{AF997B05-9B1A-4974-963D-7D27DFD47B94}" type="presParOf" srcId="{051DF42F-CF59-40BE-9251-8C1FC87311AB}" destId="{822DB055-4C9C-4268-8904-0E467AD84FF3}" srcOrd="1" destOrd="0" presId="urn:microsoft.com/office/officeart/2005/8/layout/orgChart1"/>
    <dgm:cxn modelId="{CF60D6F4-89FB-44F3-93E5-BB355729FFCC}" type="presParOf" srcId="{9CA95F87-3C18-4E21-B1B2-F84CF600869E}" destId="{007CF206-8C06-438E-AB28-F512ABF08527}" srcOrd="1" destOrd="0" presId="urn:microsoft.com/office/officeart/2005/8/layout/orgChart1"/>
    <dgm:cxn modelId="{AEFEF9D0-D5AE-40C8-AA50-FD1480F51505}" type="presParOf" srcId="{9CA95F87-3C18-4E21-B1B2-F84CF600869E}" destId="{6041CD83-AEA5-4FB2-8A12-F0A4AE70E3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2625C-5BAF-4067-BA6B-08A8A3998141}">
      <dsp:nvSpPr>
        <dsp:cNvPr id="0" name=""/>
        <dsp:cNvSpPr/>
      </dsp:nvSpPr>
      <dsp:spPr>
        <a:xfrm rot="3682906">
          <a:off x="2206810" y="4514032"/>
          <a:ext cx="1200666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1200666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E8B18-D8C5-4C8A-8EDA-F9C9E298BC89}">
      <dsp:nvSpPr>
        <dsp:cNvPr id="0" name=""/>
        <dsp:cNvSpPr/>
      </dsp:nvSpPr>
      <dsp:spPr>
        <a:xfrm rot="1312513">
          <a:off x="2867024" y="3648552"/>
          <a:ext cx="857939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857939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F3A62-794E-4DD5-83E2-4DCAB256DDC1}">
      <dsp:nvSpPr>
        <dsp:cNvPr id="0" name=""/>
        <dsp:cNvSpPr/>
      </dsp:nvSpPr>
      <dsp:spPr>
        <a:xfrm rot="20326061">
          <a:off x="2864620" y="2653342"/>
          <a:ext cx="980856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980856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547DB-7EA6-45F9-B6AD-421139901F72}">
      <dsp:nvSpPr>
        <dsp:cNvPr id="0" name=""/>
        <dsp:cNvSpPr/>
      </dsp:nvSpPr>
      <dsp:spPr>
        <a:xfrm rot="15767416">
          <a:off x="1421452" y="1847137"/>
          <a:ext cx="956957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956957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4BE9-9B58-4544-AB0D-E7EAB5BEEBFC}">
      <dsp:nvSpPr>
        <dsp:cNvPr id="0" name=""/>
        <dsp:cNvSpPr/>
      </dsp:nvSpPr>
      <dsp:spPr>
        <a:xfrm>
          <a:off x="883009" y="1965588"/>
          <a:ext cx="2378868" cy="2378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C1E74-FDE9-4022-A7D2-DAB09D3F383C}">
      <dsp:nvSpPr>
        <dsp:cNvPr id="0" name=""/>
        <dsp:cNvSpPr/>
      </dsp:nvSpPr>
      <dsp:spPr>
        <a:xfrm>
          <a:off x="1090461" y="72013"/>
          <a:ext cx="1331708" cy="133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Сюжетно-ролевая игра</a:t>
          </a:r>
          <a:endParaRPr lang="ru-RU" sz="1200" kern="1200" dirty="0"/>
        </a:p>
      </dsp:txBody>
      <dsp:txXfrm>
        <a:off x="1285485" y="267037"/>
        <a:ext cx="941660" cy="941660"/>
      </dsp:txXfrm>
    </dsp:sp>
    <dsp:sp modelId="{B3D16401-7F6F-40AA-9C84-31A233824245}">
      <dsp:nvSpPr>
        <dsp:cNvPr id="0" name=""/>
        <dsp:cNvSpPr/>
      </dsp:nvSpPr>
      <dsp:spPr>
        <a:xfrm>
          <a:off x="3766988" y="1594755"/>
          <a:ext cx="1331708" cy="133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Расширяет кругозор детей</a:t>
          </a:r>
          <a:endParaRPr lang="ru-RU" sz="1200" kern="1200" dirty="0"/>
        </a:p>
      </dsp:txBody>
      <dsp:txXfrm>
        <a:off x="3962012" y="1789779"/>
        <a:ext cx="941660" cy="941660"/>
      </dsp:txXfrm>
    </dsp:sp>
    <dsp:sp modelId="{488FC5FC-521F-4332-84E3-7E7C4B218FF8}">
      <dsp:nvSpPr>
        <dsp:cNvPr id="0" name=""/>
        <dsp:cNvSpPr/>
      </dsp:nvSpPr>
      <dsp:spPr>
        <a:xfrm>
          <a:off x="3642691" y="3386635"/>
          <a:ext cx="1427321" cy="1427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Формирует представления об окружающем мире</a:t>
          </a:r>
          <a:endParaRPr lang="ru-RU" sz="1200" kern="1200" dirty="0"/>
        </a:p>
      </dsp:txBody>
      <dsp:txXfrm>
        <a:off x="3851717" y="3595661"/>
        <a:ext cx="1009269" cy="1009269"/>
      </dsp:txXfrm>
    </dsp:sp>
    <dsp:sp modelId="{AC964F71-F58B-4F44-8987-D522935F27F1}">
      <dsp:nvSpPr>
        <dsp:cNvPr id="0" name=""/>
        <dsp:cNvSpPr/>
      </dsp:nvSpPr>
      <dsp:spPr>
        <a:xfrm>
          <a:off x="2722848" y="4979851"/>
          <a:ext cx="1427321" cy="1427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Обучает и развивает творчество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31874" y="5188877"/>
        <a:ext cx="1009269" cy="100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43539-3BEB-457D-BFF7-7C723D9E7161}">
      <dsp:nvSpPr>
        <dsp:cNvPr id="0" name=""/>
        <dsp:cNvSpPr/>
      </dsp:nvSpPr>
      <dsp:spPr>
        <a:xfrm>
          <a:off x="3867444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F8563-E415-4311-B125-373001F54C39}">
      <dsp:nvSpPr>
        <dsp:cNvPr id="0" name=""/>
        <dsp:cNvSpPr/>
      </dsp:nvSpPr>
      <dsp:spPr>
        <a:xfrm>
          <a:off x="4114800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46"/>
              </a:lnTo>
              <a:lnTo>
                <a:pt x="2850473" y="1919946"/>
              </a:lnTo>
              <a:lnTo>
                <a:pt x="2850473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12EDD-2A99-43A6-AC8A-19AC623C62D2}">
      <dsp:nvSpPr>
        <dsp:cNvPr id="0" name=""/>
        <dsp:cNvSpPr/>
      </dsp:nvSpPr>
      <dsp:spPr>
        <a:xfrm>
          <a:off x="4069080" y="1179330"/>
          <a:ext cx="91440" cy="2167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628B2-C9A3-4ED0-94B7-1B34511B8040}">
      <dsp:nvSpPr>
        <dsp:cNvPr id="0" name=""/>
        <dsp:cNvSpPr/>
      </dsp:nvSpPr>
      <dsp:spPr>
        <a:xfrm>
          <a:off x="1264326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07A4A-0DAD-476D-9A15-DFA16BAAA162}">
      <dsp:nvSpPr>
        <dsp:cNvPr id="0" name=""/>
        <dsp:cNvSpPr/>
      </dsp:nvSpPr>
      <dsp:spPr>
        <a:xfrm>
          <a:off x="2936918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общение детей</a:t>
          </a:r>
          <a:endParaRPr lang="ru-RU" sz="2200" kern="1200" dirty="0"/>
        </a:p>
      </dsp:txBody>
      <dsp:txXfrm>
        <a:off x="2936918" y="1448"/>
        <a:ext cx="2355763" cy="1177881"/>
      </dsp:txXfrm>
    </dsp:sp>
    <dsp:sp modelId="{FA9087F2-746C-481A-9521-FA3B405D9129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Проявление сочувствия друг к другу</a:t>
          </a:r>
          <a:endParaRPr lang="ru-RU" sz="2200" kern="1200" dirty="0"/>
        </a:p>
      </dsp:txBody>
      <dsp:txXfrm>
        <a:off x="86444" y="3346632"/>
        <a:ext cx="2355763" cy="1177881"/>
      </dsp:txXfrm>
    </dsp:sp>
    <dsp:sp modelId="{31B39CB0-D299-41A2-A47F-CAABF5FD2806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Уважительное отношение к партнёрам</a:t>
          </a:r>
          <a:endParaRPr lang="ru-RU" sz="2200" kern="1200" dirty="0"/>
        </a:p>
      </dsp:txBody>
      <dsp:txXfrm>
        <a:off x="2936918" y="3346632"/>
        <a:ext cx="2355763" cy="1177881"/>
      </dsp:txXfrm>
    </dsp:sp>
    <dsp:sp modelId="{D8E2F4CA-257E-4D6E-AEEE-600613B0DF76}">
      <dsp:nvSpPr>
        <dsp:cNvPr id="0" name=""/>
        <dsp:cNvSpPr/>
      </dsp:nvSpPr>
      <dsp:spPr>
        <a:xfrm>
          <a:off x="5787391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Решение спорных и конфликтных ситуаций</a:t>
          </a:r>
          <a:endParaRPr lang="ru-RU" sz="2200" kern="1200" dirty="0"/>
        </a:p>
      </dsp:txBody>
      <dsp:txXfrm>
        <a:off x="5787391" y="3346632"/>
        <a:ext cx="2355763" cy="1177881"/>
      </dsp:txXfrm>
    </dsp:sp>
    <dsp:sp modelId="{FAF338A2-64B0-4642-858C-EC96E0DA54EB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Доброжелательное взаимоотношение детей в игре</a:t>
          </a:r>
          <a:endParaRPr lang="ru-RU" sz="2200" kern="1200" dirty="0"/>
        </a:p>
      </dsp:txBody>
      <dsp:txXfrm>
        <a:off x="1511681" y="1674040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2FA4-C2C1-4446-A3B6-D4CC881583C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A685D-BE3A-4633-9008-2A4DB84D7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7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0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2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5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0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4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1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4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C7B94-26B1-4FCE-89DF-CFF588BAC1E7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0F40-6DF0-45F2-A68F-15BB6193E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5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08920"/>
            <a:ext cx="51845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Социально-личностное развитие детей</a:t>
            </a:r>
            <a:endParaRPr lang="ru-RU" dirty="0"/>
          </a:p>
        </p:txBody>
      </p:sp>
      <p:pic>
        <p:nvPicPr>
          <p:cNvPr id="1026" name="Picture 2" descr="C:\Users\home\Desktop\ramki-91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22108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Подготовила презентацию           воспитатель  младшей группы ГБДОУ№14,Курортного р-н </a:t>
            </a:r>
          </a:p>
          <a:p>
            <a:pPr algn="ctr"/>
            <a:r>
              <a:rPr lang="ru-RU" dirty="0"/>
              <a:t>                                                                         Старченко Диана Степановна       </a:t>
            </a:r>
          </a:p>
        </p:txBody>
      </p:sp>
    </p:spTree>
    <p:extLst>
      <p:ext uri="{BB962C8B-B14F-4D97-AF65-F5344CB8AC3E}">
        <p14:creationId xmlns:p14="http://schemas.microsoft.com/office/powerpoint/2010/main" val="1268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Адаптация к требованиям социальной среды;</a:t>
            </a:r>
          </a:p>
          <a:p>
            <a:r>
              <a:rPr lang="ru-RU" dirty="0" smtClean="0"/>
              <a:t>Формирование ценностно-смысловой направленности;</a:t>
            </a:r>
          </a:p>
          <a:p>
            <a:r>
              <a:rPr lang="ru-RU" dirty="0" smtClean="0"/>
              <a:t>Включение в процесс социального развития;</a:t>
            </a:r>
          </a:p>
          <a:p>
            <a:r>
              <a:rPr lang="ru-RU" dirty="0" smtClean="0"/>
              <a:t>Развитие индивидуальности.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046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социализации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Развитие игровой деятельности детей;</a:t>
            </a:r>
          </a:p>
          <a:p>
            <a:r>
              <a:rPr lang="ru-RU" dirty="0" smtClean="0"/>
              <a:t>Приобщение к элементарным общепринятым нормам и правилам взаимоотношений со сверстниками;</a:t>
            </a:r>
          </a:p>
          <a:p>
            <a:r>
              <a:rPr lang="ru-RU" dirty="0" smtClean="0"/>
              <a:t>Формирование гендерной принадлежности , патриотических чувств;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944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Игровая деятельность</a:t>
            </a:r>
            <a:br>
              <a:rPr lang="ru-RU" dirty="0" smtClean="0"/>
            </a:br>
            <a:r>
              <a:rPr lang="ru-RU" dirty="0" smtClean="0"/>
              <a:t>и виды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Сюжетно-ролевая игра</a:t>
            </a:r>
          </a:p>
          <a:p>
            <a:r>
              <a:rPr lang="ru-RU" dirty="0" smtClean="0"/>
              <a:t>Игры-драматизации</a:t>
            </a:r>
          </a:p>
          <a:p>
            <a:r>
              <a:rPr lang="ru-RU" dirty="0" smtClean="0"/>
              <a:t>Игры-фантазии</a:t>
            </a:r>
          </a:p>
          <a:p>
            <a:r>
              <a:rPr lang="ru-RU" dirty="0" smtClean="0"/>
              <a:t>Игры с правилами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Спортивные игры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0243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0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99795"/>
              </p:ext>
            </p:extLst>
          </p:nvPr>
        </p:nvGraphicFramePr>
        <p:xfrm>
          <a:off x="457200" y="188640"/>
          <a:ext cx="82296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560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Цели сюжетно-ролевой игры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562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79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Педагог –это полноценный участник игры , а не руководитель.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248472" cy="2596288"/>
          </a:xfrm>
        </p:spPr>
      </p:pic>
    </p:spTree>
    <p:extLst>
      <p:ext uri="{BB962C8B-B14F-4D97-AF65-F5344CB8AC3E}">
        <p14:creationId xmlns:p14="http://schemas.microsoft.com/office/powerpoint/2010/main" val="255887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4"/>
          <p:cNvSpPr/>
          <p:nvPr/>
        </p:nvSpPr>
        <p:spPr>
          <a:xfrm>
            <a:off x="3316223" y="2681208"/>
            <a:ext cx="1856589" cy="1701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 smtClean="0"/>
          </a:p>
        </p:txBody>
      </p:sp>
      <p:pic>
        <p:nvPicPr>
          <p:cNvPr id="2050" name="Picture 2" descr="C:\Users\home\Desktop\картинки для сада\детские-рамки-для-фотошопа-27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4" y="-89288"/>
            <a:ext cx="9334343" cy="7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1628800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Спасибо за </a:t>
            </a:r>
            <a:endParaRPr lang="ru-RU" sz="4800" dirty="0"/>
          </a:p>
          <a:p>
            <a:endParaRPr lang="ru-RU" sz="4800" dirty="0" smtClean="0"/>
          </a:p>
          <a:p>
            <a:r>
              <a:rPr lang="ru-RU" sz="4800" dirty="0"/>
              <a:t> </a:t>
            </a:r>
            <a:r>
              <a:rPr lang="ru-RU" sz="4800" dirty="0" smtClean="0"/>
              <a:t>             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03307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</TotalTime>
  <Words>129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Социально-личностное развитие детей</vt:lpstr>
      <vt:lpstr>Социализация</vt:lpstr>
      <vt:lpstr>Задачи социализации</vt:lpstr>
      <vt:lpstr>Игровая деятельность и виды игр</vt:lpstr>
      <vt:lpstr>Презентация PowerPoint</vt:lpstr>
      <vt:lpstr>Цели сюжетно-ролевой игры</vt:lpstr>
      <vt:lpstr>Педагог –это полноценный участник игры , а не руководитель.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Социально-личностное развитие детей</dc:title>
  <dc:creator>home</dc:creator>
  <cp:lastModifiedBy>home</cp:lastModifiedBy>
  <cp:revision>20</cp:revision>
  <dcterms:created xsi:type="dcterms:W3CDTF">2012-12-06T17:07:17Z</dcterms:created>
  <dcterms:modified xsi:type="dcterms:W3CDTF">2013-02-05T18:17:42Z</dcterms:modified>
</cp:coreProperties>
</file>