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Зимующие птицы.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Изображение 31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357554" y="142852"/>
            <a:ext cx="5572132" cy="4179099"/>
          </a:xfrm>
          <a:prstGeom prst="rect">
            <a:avLst/>
          </a:prstGeom>
        </p:spPr>
      </p:pic>
      <p:pic>
        <p:nvPicPr>
          <p:cNvPr id="5" name="Содержимое 4" descr="Изображение 31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143248"/>
            <a:ext cx="4953003" cy="371475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Изображение 338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00100" y="928670"/>
            <a:ext cx="6858048" cy="51435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амины птички\1262536348_0_21318_e4f14d72_ori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0"/>
            <a:ext cx="5500694" cy="681904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мамины птички\x_328a6f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00628" cy="40719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мамины птички\0_5532d_ab46bfd5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63234"/>
            <a:ext cx="5929322" cy="3794766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мамины птички\sinit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64" y="0"/>
            <a:ext cx="5334036" cy="4000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lg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0"/>
            <a:ext cx="4286250" cy="4752976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0b20d2ba65857b36e34e57bddd6f8da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71678"/>
            <a:ext cx="5397038" cy="4041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мамины птички\0_43ccd_5d9d1843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14290"/>
            <a:ext cx="4921272" cy="5295901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мамины птички\774820-sparr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91367"/>
            <a:ext cx="4357686" cy="4966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\Рабочий стол\dia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562" y="714356"/>
            <a:ext cx="4389438" cy="4160838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orloааааа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3810000" cy="5715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Новая папка (7)\мамины птички\3609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778"/>
            <a:ext cx="6491156" cy="4929222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26468114_gol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2973" y="0"/>
            <a:ext cx="4711027" cy="3176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19_owl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62" y="0"/>
            <a:ext cx="5334038" cy="4000528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1281165604_battle_with_worm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2688436"/>
            <a:ext cx="5156204" cy="4152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Изображение 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7" y="660762"/>
            <a:ext cx="7725350" cy="579401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</TotalTime>
  <Words>3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Зимующие птицы.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птицы.</dc:title>
  <cp:lastModifiedBy>Admin</cp:lastModifiedBy>
  <cp:revision>4</cp:revision>
  <dcterms:modified xsi:type="dcterms:W3CDTF">2012-12-25T08:20:15Z</dcterms:modified>
</cp:coreProperties>
</file>