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A1F-A1B1-41B4-AA1F-6EB7397A390D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996633"/>
                </a:solidFill>
              </a:rPr>
              <a:t> Изложение    </a:t>
            </a:r>
            <a:endParaRPr lang="ru-RU" b="1" dirty="0">
              <a:solidFill>
                <a:srgbClr val="99663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571744"/>
            <a:ext cx="6400800" cy="307183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 4 класс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 Русский солдат</a:t>
            </a:r>
            <a:endParaRPr lang="ru-RU" b="1" dirty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Лексическая  подготовка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996633"/>
                </a:solidFill>
              </a:rPr>
              <a:t>Объясни значение слова.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Крепко -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>
                <a:solidFill>
                  <a:srgbClr val="996633"/>
                </a:solidFill>
              </a:rPr>
              <a:t>Перифраз. Скажи по –другому.</a:t>
            </a:r>
          </a:p>
          <a:p>
            <a:pPr>
              <a:buNone/>
            </a:pPr>
            <a:r>
              <a:rPr lang="ru-RU" dirty="0" smtClean="0"/>
              <a:t>Об этом подвиге знает весь мир -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2964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Изложение.</a:t>
            </a:r>
            <a:br>
              <a:rPr lang="ru-RU" sz="3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Русский солдат.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996633"/>
                </a:solidFill>
              </a:rPr>
              <a:t>План.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1.Солдат мстил за горе людей.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2.Плач ребёнка.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3.Спасение немецкой девочки.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4.Подвиг.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5.Памятник.</a:t>
            </a:r>
          </a:p>
          <a:p>
            <a:pPr algn="ctr">
              <a:buNone/>
            </a:pPr>
            <a:r>
              <a:rPr lang="ru-RU" dirty="0" smtClean="0">
                <a:solidFill>
                  <a:srgbClr val="996633"/>
                </a:solidFill>
              </a:rPr>
              <a:t>Опорные слова:</a:t>
            </a:r>
          </a:p>
          <a:p>
            <a:pPr algn="ctr">
              <a:buNone/>
            </a:pPr>
            <a:r>
              <a:rPr lang="ru-RU" dirty="0" smtClean="0"/>
              <a:t>Километров, сердце, назад, немецкую, прошёл</a:t>
            </a:r>
          </a:p>
          <a:p>
            <a:pPr algn="ctr">
              <a:buNone/>
            </a:pPr>
            <a:endParaRPr lang="ru-RU" dirty="0">
              <a:solidFill>
                <a:srgbClr val="9966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Составила  учитель начальных классов МБОУ» СОШ -24» город Набережные челны  Республики Татарстан</a:t>
            </a:r>
            <a:br>
              <a:rPr lang="ru-RU" i="1" dirty="0" smtClean="0"/>
            </a:br>
            <a:r>
              <a:rPr lang="ru-RU" i="1" dirty="0" err="1" smtClean="0"/>
              <a:t>Аввакумова</a:t>
            </a:r>
            <a:r>
              <a:rPr lang="ru-RU" i="1" dirty="0" smtClean="0"/>
              <a:t>   </a:t>
            </a:r>
            <a:r>
              <a:rPr lang="ru-RU" i="1" dirty="0" err="1" smtClean="0"/>
              <a:t>Альфия</a:t>
            </a:r>
            <a:r>
              <a:rPr lang="ru-RU" i="1" dirty="0" smtClean="0"/>
              <a:t>  </a:t>
            </a:r>
            <a:r>
              <a:rPr lang="ru-RU" i="1" smtClean="0"/>
              <a:t>Умаровна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077072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Презентация по </a:t>
            </a:r>
            <a:r>
              <a:rPr lang="ru-RU" smtClean="0"/>
              <a:t>развитию речи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Послушай текст, который тебе прочитает учитель.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64"/>
            <a:ext cx="8229600" cy="51435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Это случилось под  Берлином. Николай Маслов прошёл по дороге войны много километров. В его солдатском сердце жило чувство мести. Здесь, на земле врага, он мстил за горе советских людей.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    Враг усиливал обстрел. Но вот настало затишье. И вдруг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солдаты услышали плач ребёнка.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    Маслов не думал о смерти. Он бросился на помощь. Под страшным огнём Николай полз к мосту. Он увидел маленькую немецкую девочку. Крепко прижал солдат ребёнка к груди и пополз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назад.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    Об этом подвиге знает весь мир.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      В  Берлине стоит памятник русскому герою. На руках у него девочка.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785918" y="1"/>
            <a:ext cx="5455114" cy="660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600076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Памятник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Советскому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солдату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Берлине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Вопросы к тексту.</a:t>
            </a:r>
            <a:endParaRPr lang="ru-RU" sz="3600" b="1" dirty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.Где это произошло?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За что мстил  солдат?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Что услышали они?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Кого Николай нашёл под мостом?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Где и кому поставлен памятник?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2964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Прочитай. Перескажи. </a:t>
            </a:r>
            <a:br>
              <a:rPr lang="ru-RU" sz="3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Составь план.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План.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1.Солдат мстил за горе людей.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2.Плач ребёнка.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3.Спасение немецкой девочки.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4.Подвиг.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5.Памятник.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Орфографическая подготовка</a:t>
            </a:r>
            <a:br>
              <a:rPr lang="ru-RU" sz="40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996633"/>
                </a:solidFill>
              </a:rPr>
              <a:t>Спиши. Выдели орфограмму </a:t>
            </a:r>
            <a:endParaRPr lang="ru-RU" dirty="0">
              <a:solidFill>
                <a:srgbClr val="9966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Прошёл, сердце, немецкую</a:t>
            </a:r>
          </a:p>
          <a:p>
            <a:pPr algn="ctr">
              <a:buNone/>
            </a:pPr>
            <a:r>
              <a:rPr lang="ru-RU" dirty="0" smtClean="0">
                <a:solidFill>
                  <a:srgbClr val="996633"/>
                </a:solidFill>
              </a:rPr>
              <a:t>Раскрой скобки</a:t>
            </a:r>
          </a:p>
          <a:p>
            <a:pPr algn="ctr">
              <a:buNone/>
            </a:pPr>
            <a:endParaRPr lang="ru-RU" dirty="0" smtClean="0">
              <a:solidFill>
                <a:srgbClr val="996633"/>
              </a:solidFill>
            </a:endParaRPr>
          </a:p>
          <a:p>
            <a:pPr algn="ctr">
              <a:buNone/>
            </a:pPr>
            <a:r>
              <a:rPr lang="ru-RU" dirty="0" smtClean="0"/>
              <a:t>(на)стало                         (при)жал</a:t>
            </a:r>
          </a:p>
          <a:p>
            <a:pPr algn="ctr">
              <a:buNone/>
            </a:pPr>
            <a:r>
              <a:rPr lang="ru-RU" dirty="0" smtClean="0"/>
              <a:t>(под)страшным               (по)дороге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996633"/>
                </a:solidFill>
              </a:rPr>
              <a:t>Выпиши из текста имена собственные.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42876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996633"/>
                </a:solidFill>
                <a:latin typeface="Arial" pitchFamily="34" charset="0"/>
                <a:ea typeface="Times New Roman"/>
                <a:cs typeface="Arial" pitchFamily="34" charset="0"/>
              </a:rPr>
              <a:t>Подбери проверочные слова. </a:t>
            </a:r>
            <a:br>
              <a:rPr lang="ru-RU" sz="3600" dirty="0" smtClean="0">
                <a:solidFill>
                  <a:srgbClr val="996633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600" dirty="0" smtClean="0">
                <a:solidFill>
                  <a:srgbClr val="996633"/>
                </a:solidFill>
                <a:latin typeface="Arial" pitchFamily="34" charset="0"/>
                <a:ea typeface="Times New Roman"/>
                <a:cs typeface="Arial" pitchFamily="34" charset="0"/>
              </a:rPr>
              <a:t>Вставь проверочные буквы.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Ст</a:t>
            </a:r>
            <a:r>
              <a:rPr lang="ru-RU" dirty="0" smtClean="0"/>
              <a:t>- </a:t>
            </a:r>
            <a:r>
              <a:rPr lang="ru-RU" dirty="0" err="1" smtClean="0"/>
              <a:t>ит</a:t>
            </a:r>
            <a:r>
              <a:rPr lang="ru-RU" dirty="0" smtClean="0"/>
              <a:t>                   З –</a:t>
            </a:r>
            <a:r>
              <a:rPr lang="ru-RU" dirty="0" err="1" smtClean="0"/>
              <a:t>мле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Мал –</a:t>
            </a:r>
            <a:r>
              <a:rPr lang="ru-RU" dirty="0" err="1" smtClean="0"/>
              <a:t>нькую</a:t>
            </a:r>
            <a:r>
              <a:rPr lang="ru-RU" dirty="0" smtClean="0"/>
              <a:t>        М –</a:t>
            </a:r>
            <a:r>
              <a:rPr lang="ru-RU" dirty="0" err="1" smtClean="0"/>
              <a:t>сту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996633"/>
                </a:solidFill>
              </a:rPr>
              <a:t>Прочитай трудные слова по слогам. Обрати внимание на них, когда будешь писать изложение.</a:t>
            </a:r>
          </a:p>
          <a:p>
            <a:pPr algn="ctr">
              <a:buNone/>
            </a:pPr>
            <a:r>
              <a:rPr lang="ru-RU" dirty="0" smtClean="0"/>
              <a:t>Километров, сердце, назад.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rgbClr val="996633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Лексическая  подготовка</a:t>
            </a:r>
            <a:endParaRPr lang="ru-RU" sz="3600" b="1" dirty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996633"/>
                </a:solidFill>
              </a:rPr>
              <a:t>Подбери синонимы.</a:t>
            </a:r>
          </a:p>
          <a:p>
            <a:pPr>
              <a:buNone/>
            </a:pPr>
            <a:r>
              <a:rPr lang="ru-RU" dirty="0" smtClean="0"/>
              <a:t>Солдат – </a:t>
            </a:r>
          </a:p>
          <a:p>
            <a:pPr>
              <a:buNone/>
            </a:pPr>
            <a:r>
              <a:rPr lang="ru-RU" dirty="0" smtClean="0"/>
              <a:t>Мир –</a:t>
            </a:r>
          </a:p>
          <a:p>
            <a:pPr>
              <a:buNone/>
            </a:pPr>
            <a:r>
              <a:rPr lang="ru-RU" dirty="0" smtClean="0"/>
              <a:t>Ребёнок –</a:t>
            </a:r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996633"/>
                </a:solidFill>
              </a:rPr>
              <a:t>Подбери антонимы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 Горе -                                Маленькую -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-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4-17</Template>
  <TotalTime>30</TotalTime>
  <Words>203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4-17</vt:lpstr>
      <vt:lpstr> Изложение    </vt:lpstr>
      <vt:lpstr>Составила  учитель начальных классов МБОУ» СОШ -24» город Набережные челны  Республики Татарстан Аввакумова   Альфия  Умаровна</vt:lpstr>
      <vt:lpstr>Послушай текст, который тебе прочитает учитель. </vt:lpstr>
      <vt:lpstr>Слайд 4</vt:lpstr>
      <vt:lpstr>Вопросы к тексту.</vt:lpstr>
      <vt:lpstr>Прочитай. Перескажи.  Составь план. </vt:lpstr>
      <vt:lpstr>Орфографическая подготовка Спиши. Выдели орфограмму </vt:lpstr>
      <vt:lpstr>Подбери проверочные слова.  Вставь проверочные буквы.</vt:lpstr>
      <vt:lpstr>Лексическая  подготовка</vt:lpstr>
      <vt:lpstr>Лексическая  подготовка</vt:lpstr>
      <vt:lpstr>Изложение. Русский солдат.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7</cp:revision>
  <dcterms:created xsi:type="dcterms:W3CDTF">2011-12-08T10:09:10Z</dcterms:created>
  <dcterms:modified xsi:type="dcterms:W3CDTF">2012-01-11T16:50:27Z</dcterms:modified>
</cp:coreProperties>
</file>