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8" r:id="rId1"/>
  </p:sldMasterIdLst>
  <p:notesMasterIdLst>
    <p:notesMasterId r:id="rId24"/>
  </p:notesMasterIdLst>
  <p:sldIdLst>
    <p:sldId id="256" r:id="rId2"/>
    <p:sldId id="291" r:id="rId3"/>
    <p:sldId id="282" r:id="rId4"/>
    <p:sldId id="271" r:id="rId5"/>
    <p:sldId id="272" r:id="rId6"/>
    <p:sldId id="273" r:id="rId7"/>
    <p:sldId id="274" r:id="rId8"/>
    <p:sldId id="275" r:id="rId9"/>
    <p:sldId id="281" r:id="rId10"/>
    <p:sldId id="279" r:id="rId11"/>
    <p:sldId id="276" r:id="rId12"/>
    <p:sldId id="278" r:id="rId13"/>
    <p:sldId id="289" r:id="rId14"/>
    <p:sldId id="288" r:id="rId15"/>
    <p:sldId id="290" r:id="rId16"/>
    <p:sldId id="287" r:id="rId17"/>
    <p:sldId id="286" r:id="rId18"/>
    <p:sldId id="285" r:id="rId19"/>
    <p:sldId id="292" r:id="rId20"/>
    <p:sldId id="293" r:id="rId21"/>
    <p:sldId id="284" r:id="rId22"/>
    <p:sldId id="294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33"/>
    <a:srgbClr val="FFFF66"/>
    <a:srgbClr val="66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21" autoAdjust="0"/>
    <p:restoredTop sz="94660"/>
  </p:normalViewPr>
  <p:slideViewPr>
    <p:cSldViewPr>
      <p:cViewPr varScale="1">
        <p:scale>
          <a:sx n="67" d="100"/>
          <a:sy n="67" d="100"/>
        </p:scale>
        <p:origin x="-145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1BDC7A-0E4C-45B0-9BF2-AC2527785B4D}" type="datetimeFigureOut">
              <a:rPr lang="ru-RU" smtClean="0"/>
              <a:pPr/>
              <a:t>24.02.2013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4B2EB1-D76C-46D9-931E-E40DC304A02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4B2EB1-D76C-46D9-931E-E40DC304A02F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805863" cy="6858000"/>
            <a:chOff x="0" y="0"/>
            <a:chExt cx="5547" cy="4320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 rot="-215207">
              <a:off x="3691" y="231"/>
              <a:ext cx="1857" cy="3628"/>
              <a:chOff x="3009" y="775"/>
              <a:chExt cx="1857" cy="3628"/>
            </a:xfrm>
          </p:grpSpPr>
          <p:sp>
            <p:nvSpPr>
              <p:cNvPr id="39" name="Freeform 4"/>
              <p:cNvSpPr>
                <a:spLocks/>
              </p:cNvSpPr>
              <p:nvPr userDrawn="1"/>
            </p:nvSpPr>
            <p:spPr bwMode="ltGray">
              <a:xfrm rot="12185230" flipV="1">
                <a:off x="3533" y="773"/>
                <a:ext cx="1333" cy="1485"/>
              </a:xfrm>
              <a:custGeom>
                <a:avLst/>
                <a:gdLst/>
                <a:ahLst/>
                <a:cxnLst>
                  <a:cxn ang="0">
                    <a:pos x="16" y="370"/>
                  </a:cxn>
                  <a:cxn ang="0">
                    <a:pos x="6" y="341"/>
                  </a:cxn>
                  <a:cxn ang="0">
                    <a:pos x="0" y="289"/>
                  </a:cxn>
                  <a:cxn ang="0">
                    <a:pos x="4" y="222"/>
                  </a:cxn>
                  <a:cxn ang="0">
                    <a:pos x="25" y="151"/>
                  </a:cxn>
                  <a:cxn ang="0">
                    <a:pos x="69" y="84"/>
                  </a:cxn>
                  <a:cxn ang="0">
                    <a:pos x="142" y="31"/>
                  </a:cxn>
                  <a:cxn ang="0">
                    <a:pos x="247" y="2"/>
                  </a:cxn>
                  <a:cxn ang="0">
                    <a:pos x="380" y="9"/>
                  </a:cxn>
                  <a:cxn ang="0">
                    <a:pos x="484" y="68"/>
                  </a:cxn>
                  <a:cxn ang="0">
                    <a:pos x="554" y="165"/>
                  </a:cxn>
                  <a:cxn ang="0">
                    <a:pos x="591" y="284"/>
                  </a:cxn>
                  <a:cxn ang="0">
                    <a:pos x="595" y="409"/>
                  </a:cxn>
                  <a:cxn ang="0">
                    <a:pos x="566" y="525"/>
                  </a:cxn>
                  <a:cxn ang="0">
                    <a:pos x="507" y="615"/>
                  </a:cxn>
                  <a:cxn ang="0">
                    <a:pos x="417" y="663"/>
                  </a:cxn>
                  <a:cxn ang="0">
                    <a:pos x="389" y="659"/>
                  </a:cxn>
                  <a:cxn ang="0">
                    <a:pos x="441" y="617"/>
                  </a:cxn>
                  <a:cxn ang="0">
                    <a:pos x="482" y="544"/>
                  </a:cxn>
                  <a:cxn ang="0">
                    <a:pos x="509" y="454"/>
                  </a:cxn>
                  <a:cxn ang="0">
                    <a:pos x="520" y="355"/>
                  </a:cxn>
                  <a:cxn ang="0">
                    <a:pos x="514" y="258"/>
                  </a:cxn>
                  <a:cxn ang="0">
                    <a:pos x="485" y="174"/>
                  </a:cxn>
                  <a:cxn ang="0">
                    <a:pos x="433" y="112"/>
                  </a:cxn>
                  <a:cxn ang="0">
                    <a:pos x="341" y="75"/>
                  </a:cxn>
                  <a:cxn ang="0">
                    <a:pos x="246" y="61"/>
                  </a:cxn>
                  <a:cxn ang="0">
                    <a:pos x="174" y="71"/>
                  </a:cxn>
                  <a:cxn ang="0">
                    <a:pos x="121" y="101"/>
                  </a:cxn>
                  <a:cxn ang="0">
                    <a:pos x="84" y="149"/>
                  </a:cxn>
                  <a:cxn ang="0">
                    <a:pos x="57" y="206"/>
                  </a:cxn>
                  <a:cxn ang="0">
                    <a:pos x="40" y="272"/>
                  </a:cxn>
                  <a:cxn ang="0">
                    <a:pos x="28" y="339"/>
                  </a:cxn>
                </a:cxnLst>
                <a:rect l="0" t="0" r="r" b="b"/>
                <a:pathLst>
                  <a:path w="596" h="666">
                    <a:moveTo>
                      <a:pt x="22" y="372"/>
                    </a:moveTo>
                    <a:lnTo>
                      <a:pt x="16" y="370"/>
                    </a:lnTo>
                    <a:lnTo>
                      <a:pt x="10" y="360"/>
                    </a:lnTo>
                    <a:lnTo>
                      <a:pt x="6" y="341"/>
                    </a:lnTo>
                    <a:lnTo>
                      <a:pt x="1" y="318"/>
                    </a:lnTo>
                    <a:lnTo>
                      <a:pt x="0" y="289"/>
                    </a:lnTo>
                    <a:lnTo>
                      <a:pt x="0" y="257"/>
                    </a:lnTo>
                    <a:lnTo>
                      <a:pt x="4" y="222"/>
                    </a:lnTo>
                    <a:lnTo>
                      <a:pt x="13" y="187"/>
                    </a:lnTo>
                    <a:lnTo>
                      <a:pt x="25" y="151"/>
                    </a:lnTo>
                    <a:lnTo>
                      <a:pt x="45" y="116"/>
                    </a:lnTo>
                    <a:lnTo>
                      <a:pt x="69" y="84"/>
                    </a:lnTo>
                    <a:lnTo>
                      <a:pt x="101" y="55"/>
                    </a:lnTo>
                    <a:lnTo>
                      <a:pt x="142" y="31"/>
                    </a:lnTo>
                    <a:lnTo>
                      <a:pt x="190" y="13"/>
                    </a:lnTo>
                    <a:lnTo>
                      <a:pt x="247" y="2"/>
                    </a:lnTo>
                    <a:lnTo>
                      <a:pt x="314" y="0"/>
                    </a:lnTo>
                    <a:lnTo>
                      <a:pt x="380" y="9"/>
                    </a:lnTo>
                    <a:lnTo>
                      <a:pt x="436" y="33"/>
                    </a:lnTo>
                    <a:lnTo>
                      <a:pt x="484" y="68"/>
                    </a:lnTo>
                    <a:lnTo>
                      <a:pt x="524" y="113"/>
                    </a:lnTo>
                    <a:lnTo>
                      <a:pt x="554" y="165"/>
                    </a:lnTo>
                    <a:lnTo>
                      <a:pt x="577" y="222"/>
                    </a:lnTo>
                    <a:lnTo>
                      <a:pt x="591" y="284"/>
                    </a:lnTo>
                    <a:lnTo>
                      <a:pt x="596" y="347"/>
                    </a:lnTo>
                    <a:lnTo>
                      <a:pt x="595" y="409"/>
                    </a:lnTo>
                    <a:lnTo>
                      <a:pt x="585" y="469"/>
                    </a:lnTo>
                    <a:lnTo>
                      <a:pt x="566" y="525"/>
                    </a:lnTo>
                    <a:lnTo>
                      <a:pt x="540" y="574"/>
                    </a:lnTo>
                    <a:lnTo>
                      <a:pt x="507" y="615"/>
                    </a:lnTo>
                    <a:lnTo>
                      <a:pt x="465" y="645"/>
                    </a:lnTo>
                    <a:lnTo>
                      <a:pt x="417" y="663"/>
                    </a:lnTo>
                    <a:lnTo>
                      <a:pt x="360" y="666"/>
                    </a:lnTo>
                    <a:lnTo>
                      <a:pt x="389" y="659"/>
                    </a:lnTo>
                    <a:lnTo>
                      <a:pt x="417" y="642"/>
                    </a:lnTo>
                    <a:lnTo>
                      <a:pt x="441" y="617"/>
                    </a:lnTo>
                    <a:lnTo>
                      <a:pt x="463" y="583"/>
                    </a:lnTo>
                    <a:lnTo>
                      <a:pt x="482" y="544"/>
                    </a:lnTo>
                    <a:lnTo>
                      <a:pt x="497" y="501"/>
                    </a:lnTo>
                    <a:lnTo>
                      <a:pt x="509" y="454"/>
                    </a:lnTo>
                    <a:lnTo>
                      <a:pt x="517" y="404"/>
                    </a:lnTo>
                    <a:lnTo>
                      <a:pt x="520" y="355"/>
                    </a:lnTo>
                    <a:lnTo>
                      <a:pt x="519" y="305"/>
                    </a:lnTo>
                    <a:lnTo>
                      <a:pt x="514" y="258"/>
                    </a:lnTo>
                    <a:lnTo>
                      <a:pt x="502" y="213"/>
                    </a:lnTo>
                    <a:lnTo>
                      <a:pt x="485" y="174"/>
                    </a:lnTo>
                    <a:lnTo>
                      <a:pt x="462" y="139"/>
                    </a:lnTo>
                    <a:lnTo>
                      <a:pt x="433" y="112"/>
                    </a:lnTo>
                    <a:lnTo>
                      <a:pt x="397" y="93"/>
                    </a:lnTo>
                    <a:lnTo>
                      <a:pt x="341" y="75"/>
                    </a:lnTo>
                    <a:lnTo>
                      <a:pt x="290" y="65"/>
                    </a:lnTo>
                    <a:lnTo>
                      <a:pt x="246" y="61"/>
                    </a:lnTo>
                    <a:lnTo>
                      <a:pt x="207" y="63"/>
                    </a:lnTo>
                    <a:lnTo>
                      <a:pt x="174" y="71"/>
                    </a:lnTo>
                    <a:lnTo>
                      <a:pt x="146" y="84"/>
                    </a:lnTo>
                    <a:lnTo>
                      <a:pt x="121" y="101"/>
                    </a:lnTo>
                    <a:lnTo>
                      <a:pt x="101" y="123"/>
                    </a:lnTo>
                    <a:lnTo>
                      <a:pt x="84" y="149"/>
                    </a:lnTo>
                    <a:lnTo>
                      <a:pt x="69" y="176"/>
                    </a:lnTo>
                    <a:lnTo>
                      <a:pt x="57" y="206"/>
                    </a:lnTo>
                    <a:lnTo>
                      <a:pt x="48" y="239"/>
                    </a:lnTo>
                    <a:lnTo>
                      <a:pt x="40" y="272"/>
                    </a:lnTo>
                    <a:lnTo>
                      <a:pt x="33" y="305"/>
                    </a:lnTo>
                    <a:lnTo>
                      <a:pt x="28" y="339"/>
                    </a:lnTo>
                    <a:lnTo>
                      <a:pt x="22" y="372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0" name="Freeform 5"/>
              <p:cNvSpPr>
                <a:spLocks/>
              </p:cNvSpPr>
              <p:nvPr userDrawn="1"/>
            </p:nvSpPr>
            <p:spPr bwMode="ltGray">
              <a:xfrm rot="12185230" flipV="1">
                <a:off x="4028" y="1797"/>
                <a:ext cx="571" cy="53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5"/>
                  </a:cxn>
                  <a:cxn ang="0">
                    <a:pos x="3" y="50"/>
                  </a:cxn>
                  <a:cxn ang="0">
                    <a:pos x="6" y="75"/>
                  </a:cxn>
                  <a:cxn ang="0">
                    <a:pos x="11" y="98"/>
                  </a:cxn>
                  <a:cxn ang="0">
                    <a:pos x="18" y="119"/>
                  </a:cxn>
                  <a:cxn ang="0">
                    <a:pos x="27" y="141"/>
                  </a:cxn>
                  <a:cxn ang="0">
                    <a:pos x="38" y="161"/>
                  </a:cxn>
                  <a:cxn ang="0">
                    <a:pos x="51" y="178"/>
                  </a:cxn>
                  <a:cxn ang="0">
                    <a:pos x="67" y="194"/>
                  </a:cxn>
                  <a:cxn ang="0">
                    <a:pos x="86" y="208"/>
                  </a:cxn>
                  <a:cxn ang="0">
                    <a:pos x="106" y="219"/>
                  </a:cxn>
                  <a:cxn ang="0">
                    <a:pos x="131" y="228"/>
                  </a:cxn>
                  <a:cxn ang="0">
                    <a:pos x="158" y="234"/>
                  </a:cxn>
                  <a:cxn ang="0">
                    <a:pos x="188" y="237"/>
                  </a:cxn>
                  <a:cxn ang="0">
                    <a:pos x="220" y="236"/>
                  </a:cxn>
                  <a:cxn ang="0">
                    <a:pos x="257" y="232"/>
                  </a:cxn>
                  <a:cxn ang="0">
                    <a:pos x="224" y="227"/>
                  </a:cxn>
                  <a:cxn ang="0">
                    <a:pos x="195" y="220"/>
                  </a:cxn>
                  <a:cxn ang="0">
                    <a:pos x="170" y="212"/>
                  </a:cxn>
                  <a:cxn ang="0">
                    <a:pos x="148" y="204"/>
                  </a:cxn>
                  <a:cxn ang="0">
                    <a:pos x="128" y="193"/>
                  </a:cxn>
                  <a:cxn ang="0">
                    <a:pos x="112" y="182"/>
                  </a:cxn>
                  <a:cxn ang="0">
                    <a:pos x="97" y="169"/>
                  </a:cxn>
                  <a:cxn ang="0">
                    <a:pos x="84" y="155"/>
                  </a:cxn>
                  <a:cxn ang="0">
                    <a:pos x="72" y="141"/>
                  </a:cxn>
                  <a:cxn ang="0">
                    <a:pos x="61" y="125"/>
                  </a:cxn>
                  <a:cxn ang="0">
                    <a:pos x="52" y="107"/>
                  </a:cxn>
                  <a:cxn ang="0">
                    <a:pos x="43" y="88"/>
                  </a:cxn>
                  <a:cxn ang="0">
                    <a:pos x="33" y="69"/>
                  </a:cxn>
                  <a:cxn ang="0">
                    <a:pos x="23" y="47"/>
                  </a:cxn>
                  <a:cxn ang="0">
                    <a:pos x="12" y="24"/>
                  </a:cxn>
                  <a:cxn ang="0">
                    <a:pos x="0" y="0"/>
                  </a:cxn>
                </a:cxnLst>
                <a:rect l="0" t="0" r="r" b="b"/>
                <a:pathLst>
                  <a:path w="257" h="237">
                    <a:moveTo>
                      <a:pt x="0" y="0"/>
                    </a:moveTo>
                    <a:lnTo>
                      <a:pt x="0" y="25"/>
                    </a:lnTo>
                    <a:lnTo>
                      <a:pt x="3" y="50"/>
                    </a:lnTo>
                    <a:lnTo>
                      <a:pt x="6" y="75"/>
                    </a:lnTo>
                    <a:lnTo>
                      <a:pt x="11" y="98"/>
                    </a:lnTo>
                    <a:lnTo>
                      <a:pt x="18" y="119"/>
                    </a:lnTo>
                    <a:lnTo>
                      <a:pt x="27" y="141"/>
                    </a:lnTo>
                    <a:lnTo>
                      <a:pt x="38" y="161"/>
                    </a:lnTo>
                    <a:lnTo>
                      <a:pt x="51" y="178"/>
                    </a:lnTo>
                    <a:lnTo>
                      <a:pt x="67" y="194"/>
                    </a:lnTo>
                    <a:lnTo>
                      <a:pt x="86" y="208"/>
                    </a:lnTo>
                    <a:lnTo>
                      <a:pt x="106" y="219"/>
                    </a:lnTo>
                    <a:lnTo>
                      <a:pt x="131" y="228"/>
                    </a:lnTo>
                    <a:lnTo>
                      <a:pt x="158" y="234"/>
                    </a:lnTo>
                    <a:lnTo>
                      <a:pt x="188" y="237"/>
                    </a:lnTo>
                    <a:lnTo>
                      <a:pt x="220" y="236"/>
                    </a:lnTo>
                    <a:lnTo>
                      <a:pt x="257" y="232"/>
                    </a:lnTo>
                    <a:lnTo>
                      <a:pt x="224" y="227"/>
                    </a:lnTo>
                    <a:lnTo>
                      <a:pt x="195" y="220"/>
                    </a:lnTo>
                    <a:lnTo>
                      <a:pt x="170" y="212"/>
                    </a:lnTo>
                    <a:lnTo>
                      <a:pt x="148" y="204"/>
                    </a:lnTo>
                    <a:lnTo>
                      <a:pt x="128" y="193"/>
                    </a:lnTo>
                    <a:lnTo>
                      <a:pt x="112" y="182"/>
                    </a:lnTo>
                    <a:lnTo>
                      <a:pt x="97" y="169"/>
                    </a:lnTo>
                    <a:lnTo>
                      <a:pt x="84" y="155"/>
                    </a:lnTo>
                    <a:lnTo>
                      <a:pt x="72" y="141"/>
                    </a:lnTo>
                    <a:lnTo>
                      <a:pt x="61" y="125"/>
                    </a:lnTo>
                    <a:lnTo>
                      <a:pt x="52" y="107"/>
                    </a:lnTo>
                    <a:lnTo>
                      <a:pt x="43" y="88"/>
                    </a:lnTo>
                    <a:lnTo>
                      <a:pt x="33" y="69"/>
                    </a:lnTo>
                    <a:lnTo>
                      <a:pt x="23" y="47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" name="Freeform 6"/>
              <p:cNvSpPr>
                <a:spLocks/>
              </p:cNvSpPr>
              <p:nvPr userDrawn="1"/>
            </p:nvSpPr>
            <p:spPr bwMode="ltGray">
              <a:xfrm rot="12185230" flipV="1">
                <a:off x="3636" y="2162"/>
                <a:ext cx="277" cy="249"/>
              </a:xfrm>
              <a:custGeom>
                <a:avLst/>
                <a:gdLst/>
                <a:ahLst/>
                <a:cxnLst>
                  <a:cxn ang="0">
                    <a:pos x="77" y="0"/>
                  </a:cxn>
                  <a:cxn ang="0">
                    <a:pos x="124" y="108"/>
                  </a:cxn>
                  <a:cxn ang="0">
                    <a:pos x="120" y="107"/>
                  </a:cxn>
                  <a:cxn ang="0">
                    <a:pos x="107" y="105"/>
                  </a:cxn>
                  <a:cxn ang="0">
                    <a:pos x="89" y="101"/>
                  </a:cxn>
                  <a:cxn ang="0">
                    <a:pos x="68" y="99"/>
                  </a:cxn>
                  <a:cxn ang="0">
                    <a:pos x="45" y="97"/>
                  </a:cxn>
                  <a:cxn ang="0">
                    <a:pos x="25" y="98"/>
                  </a:cxn>
                  <a:cxn ang="0">
                    <a:pos x="9" y="102"/>
                  </a:cxn>
                  <a:cxn ang="0">
                    <a:pos x="0" y="110"/>
                  </a:cxn>
                  <a:cxn ang="0">
                    <a:pos x="4" y="98"/>
                  </a:cxn>
                  <a:cxn ang="0">
                    <a:pos x="8" y="89"/>
                  </a:cxn>
                  <a:cxn ang="0">
                    <a:pos x="16" y="82"/>
                  </a:cxn>
                  <a:cxn ang="0">
                    <a:pos x="25" y="76"/>
                  </a:cxn>
                  <a:cxn ang="0">
                    <a:pos x="36" y="72"/>
                  </a:cxn>
                  <a:cxn ang="0">
                    <a:pos x="47" y="71"/>
                  </a:cxn>
                  <a:cxn ang="0">
                    <a:pos x="59" y="71"/>
                  </a:cxn>
                  <a:cxn ang="0">
                    <a:pos x="72" y="74"/>
                  </a:cxn>
                  <a:cxn ang="0">
                    <a:pos x="73" y="71"/>
                  </a:cxn>
                  <a:cxn ang="0">
                    <a:pos x="70" y="56"/>
                  </a:cxn>
                  <a:cxn ang="0">
                    <a:pos x="67" y="38"/>
                  </a:cxn>
                  <a:cxn ang="0">
                    <a:pos x="65" y="30"/>
                  </a:cxn>
                  <a:cxn ang="0">
                    <a:pos x="63" y="30"/>
                  </a:cxn>
                  <a:cxn ang="0">
                    <a:pos x="61" y="29"/>
                  </a:cxn>
                  <a:cxn ang="0">
                    <a:pos x="59" y="26"/>
                  </a:cxn>
                  <a:cxn ang="0">
                    <a:pos x="57" y="23"/>
                  </a:cxn>
                  <a:cxn ang="0">
                    <a:pos x="57" y="19"/>
                  </a:cxn>
                  <a:cxn ang="0">
                    <a:pos x="59" y="14"/>
                  </a:cxn>
                  <a:cxn ang="0">
                    <a:pos x="66" y="8"/>
                  </a:cxn>
                  <a:cxn ang="0">
                    <a:pos x="77" y="0"/>
                  </a:cxn>
                </a:cxnLst>
                <a:rect l="0" t="0" r="r" b="b"/>
                <a:pathLst>
                  <a:path w="124" h="110">
                    <a:moveTo>
                      <a:pt x="77" y="0"/>
                    </a:moveTo>
                    <a:lnTo>
                      <a:pt x="124" y="108"/>
                    </a:lnTo>
                    <a:lnTo>
                      <a:pt x="120" y="107"/>
                    </a:lnTo>
                    <a:lnTo>
                      <a:pt x="107" y="105"/>
                    </a:lnTo>
                    <a:lnTo>
                      <a:pt x="89" y="101"/>
                    </a:lnTo>
                    <a:lnTo>
                      <a:pt x="68" y="99"/>
                    </a:lnTo>
                    <a:lnTo>
                      <a:pt x="45" y="97"/>
                    </a:lnTo>
                    <a:lnTo>
                      <a:pt x="25" y="98"/>
                    </a:lnTo>
                    <a:lnTo>
                      <a:pt x="9" y="102"/>
                    </a:lnTo>
                    <a:lnTo>
                      <a:pt x="0" y="110"/>
                    </a:lnTo>
                    <a:lnTo>
                      <a:pt x="4" y="98"/>
                    </a:lnTo>
                    <a:lnTo>
                      <a:pt x="8" y="89"/>
                    </a:lnTo>
                    <a:lnTo>
                      <a:pt x="16" y="82"/>
                    </a:lnTo>
                    <a:lnTo>
                      <a:pt x="25" y="76"/>
                    </a:lnTo>
                    <a:lnTo>
                      <a:pt x="36" y="72"/>
                    </a:lnTo>
                    <a:lnTo>
                      <a:pt x="47" y="71"/>
                    </a:lnTo>
                    <a:lnTo>
                      <a:pt x="59" y="71"/>
                    </a:lnTo>
                    <a:lnTo>
                      <a:pt x="72" y="74"/>
                    </a:lnTo>
                    <a:lnTo>
                      <a:pt x="73" y="71"/>
                    </a:lnTo>
                    <a:lnTo>
                      <a:pt x="70" y="56"/>
                    </a:lnTo>
                    <a:lnTo>
                      <a:pt x="67" y="38"/>
                    </a:lnTo>
                    <a:lnTo>
                      <a:pt x="65" y="30"/>
                    </a:lnTo>
                    <a:lnTo>
                      <a:pt x="63" y="30"/>
                    </a:lnTo>
                    <a:lnTo>
                      <a:pt x="61" y="29"/>
                    </a:lnTo>
                    <a:lnTo>
                      <a:pt x="59" y="26"/>
                    </a:lnTo>
                    <a:lnTo>
                      <a:pt x="57" y="23"/>
                    </a:lnTo>
                    <a:lnTo>
                      <a:pt x="57" y="19"/>
                    </a:lnTo>
                    <a:lnTo>
                      <a:pt x="59" y="14"/>
                    </a:lnTo>
                    <a:lnTo>
                      <a:pt x="66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2" name="Freeform 7"/>
              <p:cNvSpPr>
                <a:spLocks/>
              </p:cNvSpPr>
              <p:nvPr userDrawn="1"/>
            </p:nvSpPr>
            <p:spPr bwMode="ltGray">
              <a:xfrm rot="12185230" flipV="1">
                <a:off x="3977" y="972"/>
                <a:ext cx="245" cy="34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1"/>
                  </a:cxn>
                  <a:cxn ang="0">
                    <a:pos x="18" y="5"/>
                  </a:cxn>
                  <a:cxn ang="0">
                    <a:pos x="37" y="12"/>
                  </a:cxn>
                  <a:cxn ang="0">
                    <a:pos x="58" y="24"/>
                  </a:cxn>
                  <a:cxn ang="0">
                    <a:pos x="78" y="44"/>
                  </a:cxn>
                  <a:cxn ang="0">
                    <a:pos x="96" y="71"/>
                  </a:cxn>
                  <a:cxn ang="0">
                    <a:pos x="107" y="108"/>
                  </a:cxn>
                  <a:cxn ang="0">
                    <a:pos x="109" y="156"/>
                  </a:cxn>
                  <a:cxn ang="0">
                    <a:pos x="105" y="156"/>
                  </a:cxn>
                  <a:cxn ang="0">
                    <a:pos x="99" y="156"/>
                  </a:cxn>
                  <a:cxn ang="0">
                    <a:pos x="93" y="156"/>
                  </a:cxn>
                  <a:cxn ang="0">
                    <a:pos x="87" y="154"/>
                  </a:cxn>
                  <a:cxn ang="0">
                    <a:pos x="81" y="153"/>
                  </a:cxn>
                  <a:cxn ang="0">
                    <a:pos x="74" y="150"/>
                  </a:cxn>
                  <a:cxn ang="0">
                    <a:pos x="66" y="145"/>
                  </a:cxn>
                  <a:cxn ang="0">
                    <a:pos x="58" y="139"/>
                  </a:cxn>
                  <a:cxn ang="0">
                    <a:pos x="53" y="126"/>
                  </a:cxn>
                  <a:cxn ang="0">
                    <a:pos x="53" y="111"/>
                  </a:cxn>
                  <a:cxn ang="0">
                    <a:pos x="56" y="96"/>
                  </a:cxn>
                  <a:cxn ang="0">
                    <a:pos x="59" y="80"/>
                  </a:cxn>
                  <a:cxn ang="0">
                    <a:pos x="56" y="62"/>
                  </a:cxn>
                  <a:cxn ang="0">
                    <a:pos x="48" y="43"/>
                  </a:cxn>
                  <a:cxn ang="0">
                    <a:pos x="31" y="23"/>
                  </a:cxn>
                  <a:cxn ang="0">
                    <a:pos x="0" y="0"/>
                  </a:cxn>
                </a:cxnLst>
                <a:rect l="0" t="0" r="r" b="b"/>
                <a:pathLst>
                  <a:path w="109" h="156">
                    <a:moveTo>
                      <a:pt x="0" y="0"/>
                    </a:moveTo>
                    <a:lnTo>
                      <a:pt x="5" y="1"/>
                    </a:lnTo>
                    <a:lnTo>
                      <a:pt x="18" y="5"/>
                    </a:lnTo>
                    <a:lnTo>
                      <a:pt x="37" y="12"/>
                    </a:lnTo>
                    <a:lnTo>
                      <a:pt x="58" y="24"/>
                    </a:lnTo>
                    <a:lnTo>
                      <a:pt x="78" y="44"/>
                    </a:lnTo>
                    <a:lnTo>
                      <a:pt x="96" y="71"/>
                    </a:lnTo>
                    <a:lnTo>
                      <a:pt x="107" y="108"/>
                    </a:lnTo>
                    <a:lnTo>
                      <a:pt x="109" y="156"/>
                    </a:lnTo>
                    <a:lnTo>
                      <a:pt x="105" y="156"/>
                    </a:lnTo>
                    <a:lnTo>
                      <a:pt x="99" y="156"/>
                    </a:lnTo>
                    <a:lnTo>
                      <a:pt x="93" y="156"/>
                    </a:lnTo>
                    <a:lnTo>
                      <a:pt x="87" y="154"/>
                    </a:lnTo>
                    <a:lnTo>
                      <a:pt x="81" y="153"/>
                    </a:lnTo>
                    <a:lnTo>
                      <a:pt x="74" y="150"/>
                    </a:lnTo>
                    <a:lnTo>
                      <a:pt x="66" y="145"/>
                    </a:lnTo>
                    <a:lnTo>
                      <a:pt x="58" y="139"/>
                    </a:lnTo>
                    <a:lnTo>
                      <a:pt x="53" y="126"/>
                    </a:lnTo>
                    <a:lnTo>
                      <a:pt x="53" y="111"/>
                    </a:lnTo>
                    <a:lnTo>
                      <a:pt x="56" y="96"/>
                    </a:lnTo>
                    <a:lnTo>
                      <a:pt x="59" y="80"/>
                    </a:lnTo>
                    <a:lnTo>
                      <a:pt x="56" y="62"/>
                    </a:lnTo>
                    <a:lnTo>
                      <a:pt x="48" y="43"/>
                    </a:lnTo>
                    <a:lnTo>
                      <a:pt x="31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3" name="Freeform 8"/>
              <p:cNvSpPr>
                <a:spLocks/>
              </p:cNvSpPr>
              <p:nvPr userDrawn="1"/>
            </p:nvSpPr>
            <p:spPr bwMode="ltGray">
              <a:xfrm rot="12185230" flipV="1">
                <a:off x="3840" y="2207"/>
                <a:ext cx="103" cy="209"/>
              </a:xfrm>
              <a:custGeom>
                <a:avLst/>
                <a:gdLst/>
                <a:ahLst/>
                <a:cxnLst>
                  <a:cxn ang="0">
                    <a:pos x="31" y="0"/>
                  </a:cxn>
                  <a:cxn ang="0">
                    <a:pos x="20" y="38"/>
                  </a:cxn>
                  <a:cxn ang="0">
                    <a:pos x="15" y="62"/>
                  </a:cxn>
                  <a:cxn ang="0">
                    <a:pos x="11" y="79"/>
                  </a:cxn>
                  <a:cxn ang="0">
                    <a:pos x="0" y="94"/>
                  </a:cxn>
                  <a:cxn ang="0">
                    <a:pos x="12" y="88"/>
                  </a:cxn>
                  <a:cxn ang="0">
                    <a:pos x="23" y="80"/>
                  </a:cxn>
                  <a:cxn ang="0">
                    <a:pos x="32" y="69"/>
                  </a:cxn>
                  <a:cxn ang="0">
                    <a:pos x="40" y="57"/>
                  </a:cxn>
                  <a:cxn ang="0">
                    <a:pos x="45" y="44"/>
                  </a:cxn>
                  <a:cxn ang="0">
                    <a:pos x="46" y="30"/>
                  </a:cxn>
                  <a:cxn ang="0">
                    <a:pos x="42" y="15"/>
                  </a:cxn>
                  <a:cxn ang="0">
                    <a:pos x="31" y="0"/>
                  </a:cxn>
                </a:cxnLst>
                <a:rect l="0" t="0" r="r" b="b"/>
                <a:pathLst>
                  <a:path w="46" h="94">
                    <a:moveTo>
                      <a:pt x="31" y="0"/>
                    </a:moveTo>
                    <a:lnTo>
                      <a:pt x="20" y="38"/>
                    </a:lnTo>
                    <a:lnTo>
                      <a:pt x="15" y="62"/>
                    </a:lnTo>
                    <a:lnTo>
                      <a:pt x="11" y="79"/>
                    </a:lnTo>
                    <a:lnTo>
                      <a:pt x="0" y="94"/>
                    </a:lnTo>
                    <a:lnTo>
                      <a:pt x="12" y="88"/>
                    </a:lnTo>
                    <a:lnTo>
                      <a:pt x="23" y="80"/>
                    </a:lnTo>
                    <a:lnTo>
                      <a:pt x="32" y="69"/>
                    </a:lnTo>
                    <a:lnTo>
                      <a:pt x="40" y="57"/>
                    </a:lnTo>
                    <a:lnTo>
                      <a:pt x="45" y="44"/>
                    </a:lnTo>
                    <a:lnTo>
                      <a:pt x="46" y="30"/>
                    </a:lnTo>
                    <a:lnTo>
                      <a:pt x="42" y="1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4" name="Freeform 9"/>
              <p:cNvSpPr>
                <a:spLocks/>
              </p:cNvSpPr>
              <p:nvPr userDrawn="1"/>
            </p:nvSpPr>
            <p:spPr bwMode="ltGray">
              <a:xfrm rot="12185230" flipV="1">
                <a:off x="3890" y="1323"/>
                <a:ext cx="120" cy="9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1"/>
                  </a:cxn>
                  <a:cxn ang="0">
                    <a:pos x="6" y="3"/>
                  </a:cxn>
                  <a:cxn ang="0">
                    <a:pos x="13" y="8"/>
                  </a:cxn>
                  <a:cxn ang="0">
                    <a:pos x="21" y="12"/>
                  </a:cxn>
                  <a:cxn ang="0">
                    <a:pos x="29" y="15"/>
                  </a:cxn>
                  <a:cxn ang="0">
                    <a:pos x="38" y="17"/>
                  </a:cxn>
                  <a:cxn ang="0">
                    <a:pos x="46" y="18"/>
                  </a:cxn>
                  <a:cxn ang="0">
                    <a:pos x="54" y="16"/>
                  </a:cxn>
                  <a:cxn ang="0">
                    <a:pos x="53" y="25"/>
                  </a:cxn>
                  <a:cxn ang="0">
                    <a:pos x="50" y="33"/>
                  </a:cxn>
                  <a:cxn ang="0">
                    <a:pos x="44" y="38"/>
                  </a:cxn>
                  <a:cxn ang="0">
                    <a:pos x="37" y="40"/>
                  </a:cxn>
                  <a:cxn ang="0">
                    <a:pos x="28" y="39"/>
                  </a:cxn>
                  <a:cxn ang="0">
                    <a:pos x="19" y="32"/>
                  </a:cxn>
                  <a:cxn ang="0">
                    <a:pos x="10" y="20"/>
                  </a:cxn>
                  <a:cxn ang="0">
                    <a:pos x="0" y="0"/>
                  </a:cxn>
                </a:cxnLst>
                <a:rect l="0" t="0" r="r" b="b"/>
                <a:pathLst>
                  <a:path w="54" h="40">
                    <a:moveTo>
                      <a:pt x="0" y="0"/>
                    </a:moveTo>
                    <a:lnTo>
                      <a:pt x="1" y="1"/>
                    </a:lnTo>
                    <a:lnTo>
                      <a:pt x="6" y="3"/>
                    </a:lnTo>
                    <a:lnTo>
                      <a:pt x="13" y="8"/>
                    </a:lnTo>
                    <a:lnTo>
                      <a:pt x="21" y="12"/>
                    </a:lnTo>
                    <a:lnTo>
                      <a:pt x="29" y="15"/>
                    </a:lnTo>
                    <a:lnTo>
                      <a:pt x="38" y="17"/>
                    </a:lnTo>
                    <a:lnTo>
                      <a:pt x="46" y="18"/>
                    </a:lnTo>
                    <a:lnTo>
                      <a:pt x="54" y="16"/>
                    </a:lnTo>
                    <a:lnTo>
                      <a:pt x="53" y="25"/>
                    </a:lnTo>
                    <a:lnTo>
                      <a:pt x="50" y="33"/>
                    </a:lnTo>
                    <a:lnTo>
                      <a:pt x="44" y="38"/>
                    </a:lnTo>
                    <a:lnTo>
                      <a:pt x="37" y="40"/>
                    </a:lnTo>
                    <a:lnTo>
                      <a:pt x="28" y="39"/>
                    </a:lnTo>
                    <a:lnTo>
                      <a:pt x="19" y="32"/>
                    </a:lnTo>
                    <a:lnTo>
                      <a:pt x="10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5" name="Freeform 10"/>
              <p:cNvSpPr>
                <a:spLocks/>
              </p:cNvSpPr>
              <p:nvPr userDrawn="1"/>
            </p:nvSpPr>
            <p:spPr bwMode="ltGray">
              <a:xfrm rot="12185230" flipV="1">
                <a:off x="3007" y="2344"/>
                <a:ext cx="330" cy="205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6"/>
                  </a:cxn>
                  <a:cxn ang="0">
                    <a:pos x="16" y="14"/>
                  </a:cxn>
                  <a:cxn ang="0">
                    <a:pos x="28" y="24"/>
                  </a:cxn>
                  <a:cxn ang="0">
                    <a:pos x="41" y="37"/>
                  </a:cxn>
                  <a:cxn ang="0">
                    <a:pos x="58" y="53"/>
                  </a:cxn>
                  <a:cxn ang="0">
                    <a:pos x="73" y="70"/>
                  </a:cxn>
                  <a:cxn ang="0">
                    <a:pos x="88" y="90"/>
                  </a:cxn>
                  <a:cxn ang="0">
                    <a:pos x="100" y="113"/>
                  </a:cxn>
                  <a:cxn ang="0">
                    <a:pos x="112" y="137"/>
                  </a:cxn>
                  <a:cxn ang="0">
                    <a:pos x="120" y="165"/>
                  </a:cxn>
                  <a:cxn ang="0">
                    <a:pos x="124" y="196"/>
                  </a:cxn>
                  <a:cxn ang="0">
                    <a:pos x="126" y="228"/>
                  </a:cxn>
                  <a:cxn ang="0">
                    <a:pos x="120" y="264"/>
                  </a:cxn>
                  <a:cxn ang="0">
                    <a:pos x="109" y="302"/>
                  </a:cxn>
                  <a:cxn ang="0">
                    <a:pos x="92" y="342"/>
                  </a:cxn>
                  <a:cxn ang="0">
                    <a:pos x="67" y="386"/>
                  </a:cxn>
                  <a:cxn ang="0">
                    <a:pos x="39" y="436"/>
                  </a:cxn>
                  <a:cxn ang="0">
                    <a:pos x="21" y="482"/>
                  </a:cxn>
                  <a:cxn ang="0">
                    <a:pos x="10" y="525"/>
                  </a:cxn>
                  <a:cxn ang="0">
                    <a:pos x="6" y="566"/>
                  </a:cxn>
                  <a:cxn ang="0">
                    <a:pos x="6" y="605"/>
                  </a:cxn>
                  <a:cxn ang="0">
                    <a:pos x="8" y="641"/>
                  </a:cxn>
                  <a:cxn ang="0">
                    <a:pos x="12" y="673"/>
                  </a:cxn>
                  <a:cxn ang="0">
                    <a:pos x="14" y="704"/>
                  </a:cxn>
                  <a:cxn ang="0">
                    <a:pos x="41" y="688"/>
                  </a:cxn>
                  <a:cxn ang="0">
                    <a:pos x="39" y="680"/>
                  </a:cxn>
                  <a:cxn ang="0">
                    <a:pos x="36" y="657"/>
                  </a:cxn>
                  <a:cxn ang="0">
                    <a:pos x="33" y="622"/>
                  </a:cxn>
                  <a:cxn ang="0">
                    <a:pos x="35" y="575"/>
                  </a:cxn>
                  <a:cxn ang="0">
                    <a:pos x="41" y="519"/>
                  </a:cxn>
                  <a:cxn ang="0">
                    <a:pos x="58" y="455"/>
                  </a:cxn>
                  <a:cxn ang="0">
                    <a:pos x="86" y="386"/>
                  </a:cxn>
                  <a:cxn ang="0">
                    <a:pos x="129" y="313"/>
                  </a:cxn>
                  <a:cxn ang="0">
                    <a:pos x="143" y="279"/>
                  </a:cxn>
                  <a:cxn ang="0">
                    <a:pos x="149" y="235"/>
                  </a:cxn>
                  <a:cxn ang="0">
                    <a:pos x="144" y="184"/>
                  </a:cxn>
                  <a:cxn ang="0">
                    <a:pos x="131" y="134"/>
                  </a:cxn>
                  <a:cxn ang="0">
                    <a:pos x="109" y="85"/>
                  </a:cxn>
                  <a:cxn ang="0">
                    <a:pos x="81" y="44"/>
                  </a:cxn>
                  <a:cxn ang="0">
                    <a:pos x="44" y="14"/>
                  </a:cxn>
                  <a:cxn ang="0">
                    <a:pos x="0" y="0"/>
                  </a:cxn>
                </a:cxnLst>
                <a:rect l="0" t="0" r="r" b="b"/>
                <a:pathLst>
                  <a:path w="149" h="704">
                    <a:moveTo>
                      <a:pt x="0" y="0"/>
                    </a:moveTo>
                    <a:lnTo>
                      <a:pt x="6" y="6"/>
                    </a:lnTo>
                    <a:lnTo>
                      <a:pt x="16" y="14"/>
                    </a:lnTo>
                    <a:lnTo>
                      <a:pt x="28" y="24"/>
                    </a:lnTo>
                    <a:lnTo>
                      <a:pt x="41" y="37"/>
                    </a:lnTo>
                    <a:lnTo>
                      <a:pt x="58" y="53"/>
                    </a:lnTo>
                    <a:lnTo>
                      <a:pt x="73" y="70"/>
                    </a:lnTo>
                    <a:lnTo>
                      <a:pt x="88" y="90"/>
                    </a:lnTo>
                    <a:lnTo>
                      <a:pt x="100" y="113"/>
                    </a:lnTo>
                    <a:lnTo>
                      <a:pt x="112" y="137"/>
                    </a:lnTo>
                    <a:lnTo>
                      <a:pt x="120" y="165"/>
                    </a:lnTo>
                    <a:lnTo>
                      <a:pt x="124" y="196"/>
                    </a:lnTo>
                    <a:lnTo>
                      <a:pt x="126" y="228"/>
                    </a:lnTo>
                    <a:lnTo>
                      <a:pt x="120" y="264"/>
                    </a:lnTo>
                    <a:lnTo>
                      <a:pt x="109" y="302"/>
                    </a:lnTo>
                    <a:lnTo>
                      <a:pt x="92" y="342"/>
                    </a:lnTo>
                    <a:lnTo>
                      <a:pt x="67" y="386"/>
                    </a:lnTo>
                    <a:lnTo>
                      <a:pt x="39" y="436"/>
                    </a:lnTo>
                    <a:lnTo>
                      <a:pt x="21" y="482"/>
                    </a:lnTo>
                    <a:lnTo>
                      <a:pt x="10" y="525"/>
                    </a:lnTo>
                    <a:lnTo>
                      <a:pt x="6" y="566"/>
                    </a:lnTo>
                    <a:lnTo>
                      <a:pt x="6" y="605"/>
                    </a:lnTo>
                    <a:lnTo>
                      <a:pt x="8" y="641"/>
                    </a:lnTo>
                    <a:lnTo>
                      <a:pt x="12" y="673"/>
                    </a:lnTo>
                    <a:lnTo>
                      <a:pt x="14" y="704"/>
                    </a:lnTo>
                    <a:lnTo>
                      <a:pt x="41" y="688"/>
                    </a:lnTo>
                    <a:lnTo>
                      <a:pt x="39" y="680"/>
                    </a:lnTo>
                    <a:lnTo>
                      <a:pt x="36" y="657"/>
                    </a:lnTo>
                    <a:lnTo>
                      <a:pt x="33" y="622"/>
                    </a:lnTo>
                    <a:lnTo>
                      <a:pt x="35" y="575"/>
                    </a:lnTo>
                    <a:lnTo>
                      <a:pt x="41" y="519"/>
                    </a:lnTo>
                    <a:lnTo>
                      <a:pt x="58" y="455"/>
                    </a:lnTo>
                    <a:lnTo>
                      <a:pt x="86" y="386"/>
                    </a:lnTo>
                    <a:lnTo>
                      <a:pt x="129" y="313"/>
                    </a:lnTo>
                    <a:lnTo>
                      <a:pt x="143" y="279"/>
                    </a:lnTo>
                    <a:lnTo>
                      <a:pt x="149" y="235"/>
                    </a:lnTo>
                    <a:lnTo>
                      <a:pt x="144" y="184"/>
                    </a:lnTo>
                    <a:lnTo>
                      <a:pt x="131" y="134"/>
                    </a:lnTo>
                    <a:lnTo>
                      <a:pt x="109" y="85"/>
                    </a:lnTo>
                    <a:lnTo>
                      <a:pt x="81" y="44"/>
                    </a:lnTo>
                    <a:lnTo>
                      <a:pt x="44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6" name="Freeform 11"/>
            <p:cNvSpPr>
              <a:spLocks/>
            </p:cNvSpPr>
            <p:nvPr userDrawn="1"/>
          </p:nvSpPr>
          <p:spPr bwMode="ltGray">
            <a:xfrm rot="373331" flipH="1">
              <a:off x="22" y="1957"/>
              <a:ext cx="323" cy="649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9"/>
                </a:cxn>
                <a:cxn ang="0">
                  <a:pos x="115" y="27"/>
                </a:cxn>
                <a:cxn ang="0">
                  <a:pos x="123" y="50"/>
                </a:cxn>
                <a:cxn ang="0">
                  <a:pos x="128" y="78"/>
                </a:cxn>
                <a:cxn ang="0">
                  <a:pos x="127" y="111"/>
                </a:cxn>
                <a:cxn ang="0">
                  <a:pos x="116" y="145"/>
                </a:cxn>
                <a:cxn ang="0">
                  <a:pos x="94" y="181"/>
                </a:cxn>
                <a:cxn ang="0">
                  <a:pos x="60" y="217"/>
                </a:cxn>
                <a:cxn ang="0">
                  <a:pos x="49" y="213"/>
                </a:cxn>
                <a:cxn ang="0">
                  <a:pos x="38" y="210"/>
                </a:cxn>
                <a:cxn ang="0">
                  <a:pos x="26" y="205"/>
                </a:cxn>
                <a:cxn ang="0">
                  <a:pos x="16" y="201"/>
                </a:cxn>
                <a:cxn ang="0">
                  <a:pos x="8" y="196"/>
                </a:cxn>
                <a:cxn ang="0">
                  <a:pos x="2" y="190"/>
                </a:cxn>
                <a:cxn ang="0">
                  <a:pos x="0" y="183"/>
                </a:cxn>
                <a:cxn ang="0">
                  <a:pos x="1" y="178"/>
                </a:cxn>
                <a:cxn ang="0">
                  <a:pos x="13" y="171"/>
                </a:cxn>
                <a:cxn ang="0">
                  <a:pos x="29" y="161"/>
                </a:cxn>
                <a:cxn ang="0">
                  <a:pos x="46" y="150"/>
                </a:cxn>
                <a:cxn ang="0">
                  <a:pos x="63" y="134"/>
                </a:cxn>
                <a:cxn ang="0">
                  <a:pos x="79" y="112"/>
                </a:cxn>
                <a:cxn ang="0">
                  <a:pos x="91" y="83"/>
                </a:cxn>
                <a:cxn ang="0">
                  <a:pos x="97" y="46"/>
                </a:cxn>
                <a:cxn ang="0">
                  <a:pos x="94" y="0"/>
                </a:cxn>
              </a:cxnLst>
              <a:rect l="0" t="0" r="r" b="b"/>
              <a:pathLst>
                <a:path w="128" h="217">
                  <a:moveTo>
                    <a:pt x="94" y="0"/>
                  </a:moveTo>
                  <a:lnTo>
                    <a:pt x="105" y="9"/>
                  </a:lnTo>
                  <a:lnTo>
                    <a:pt x="115" y="27"/>
                  </a:lnTo>
                  <a:lnTo>
                    <a:pt x="123" y="50"/>
                  </a:lnTo>
                  <a:lnTo>
                    <a:pt x="128" y="78"/>
                  </a:lnTo>
                  <a:lnTo>
                    <a:pt x="127" y="111"/>
                  </a:lnTo>
                  <a:lnTo>
                    <a:pt x="116" y="145"/>
                  </a:lnTo>
                  <a:lnTo>
                    <a:pt x="94" y="181"/>
                  </a:lnTo>
                  <a:lnTo>
                    <a:pt x="60" y="217"/>
                  </a:lnTo>
                  <a:lnTo>
                    <a:pt x="49" y="213"/>
                  </a:lnTo>
                  <a:lnTo>
                    <a:pt x="38" y="210"/>
                  </a:lnTo>
                  <a:lnTo>
                    <a:pt x="26" y="205"/>
                  </a:lnTo>
                  <a:lnTo>
                    <a:pt x="16" y="201"/>
                  </a:lnTo>
                  <a:lnTo>
                    <a:pt x="8" y="196"/>
                  </a:lnTo>
                  <a:lnTo>
                    <a:pt x="2" y="190"/>
                  </a:lnTo>
                  <a:lnTo>
                    <a:pt x="0" y="183"/>
                  </a:lnTo>
                  <a:lnTo>
                    <a:pt x="1" y="178"/>
                  </a:lnTo>
                  <a:lnTo>
                    <a:pt x="13" y="171"/>
                  </a:lnTo>
                  <a:lnTo>
                    <a:pt x="29" y="161"/>
                  </a:lnTo>
                  <a:lnTo>
                    <a:pt x="46" y="150"/>
                  </a:lnTo>
                  <a:lnTo>
                    <a:pt x="63" y="134"/>
                  </a:lnTo>
                  <a:lnTo>
                    <a:pt x="79" y="112"/>
                  </a:lnTo>
                  <a:lnTo>
                    <a:pt x="91" y="83"/>
                  </a:lnTo>
                  <a:lnTo>
                    <a:pt x="97" y="46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12"/>
            <p:cNvSpPr>
              <a:spLocks/>
            </p:cNvSpPr>
            <p:nvPr userDrawn="1"/>
          </p:nvSpPr>
          <p:spPr bwMode="ltGray">
            <a:xfrm>
              <a:off x="168" y="1260"/>
              <a:ext cx="1259" cy="1532"/>
            </a:xfrm>
            <a:custGeom>
              <a:avLst/>
              <a:gdLst/>
              <a:ahLst/>
              <a:cxnLst>
                <a:cxn ang="0">
                  <a:pos x="891" y="1532"/>
                </a:cxn>
                <a:cxn ang="0">
                  <a:pos x="954" y="1452"/>
                </a:cxn>
                <a:cxn ang="0">
                  <a:pos x="1032" y="1338"/>
                </a:cxn>
                <a:cxn ang="0">
                  <a:pos x="1115" y="1188"/>
                </a:cxn>
                <a:cxn ang="0">
                  <a:pos x="1194" y="1023"/>
                </a:cxn>
                <a:cxn ang="0">
                  <a:pos x="1244" y="841"/>
                </a:cxn>
                <a:cxn ang="0">
                  <a:pos x="1259" y="647"/>
                </a:cxn>
                <a:cxn ang="0">
                  <a:pos x="1230" y="463"/>
                </a:cxn>
                <a:cxn ang="0">
                  <a:pos x="1140" y="294"/>
                </a:cxn>
                <a:cxn ang="0">
                  <a:pos x="1043" y="190"/>
                </a:cxn>
                <a:cxn ang="0">
                  <a:pos x="961" y="109"/>
                </a:cxn>
                <a:cxn ang="0">
                  <a:pos x="894" y="65"/>
                </a:cxn>
                <a:cxn ang="0">
                  <a:pos x="786" y="18"/>
                </a:cxn>
                <a:cxn ang="0">
                  <a:pos x="642" y="0"/>
                </a:cxn>
                <a:cxn ang="0">
                  <a:pos x="440" y="23"/>
                </a:cxn>
                <a:cxn ang="0">
                  <a:pos x="366" y="44"/>
                </a:cxn>
                <a:cxn ang="0">
                  <a:pos x="292" y="58"/>
                </a:cxn>
                <a:cxn ang="0">
                  <a:pos x="229" y="79"/>
                </a:cxn>
                <a:cxn ang="0">
                  <a:pos x="178" y="103"/>
                </a:cxn>
                <a:cxn ang="0">
                  <a:pos x="127" y="127"/>
                </a:cxn>
                <a:cxn ang="0">
                  <a:pos x="82" y="158"/>
                </a:cxn>
                <a:cxn ang="0">
                  <a:pos x="41" y="197"/>
                </a:cxn>
                <a:cxn ang="0">
                  <a:pos x="0" y="243"/>
                </a:cxn>
                <a:cxn ang="0">
                  <a:pos x="76" y="215"/>
                </a:cxn>
                <a:cxn ang="0">
                  <a:pos x="144" y="194"/>
                </a:cxn>
                <a:cxn ang="0">
                  <a:pos x="212" y="179"/>
                </a:cxn>
                <a:cxn ang="0">
                  <a:pos x="280" y="164"/>
                </a:cxn>
                <a:cxn ang="0">
                  <a:pos x="336" y="149"/>
                </a:cxn>
                <a:cxn ang="0">
                  <a:pos x="397" y="149"/>
                </a:cxn>
                <a:cxn ang="0">
                  <a:pos x="458" y="141"/>
                </a:cxn>
                <a:cxn ang="0">
                  <a:pos x="511" y="146"/>
                </a:cxn>
                <a:cxn ang="0">
                  <a:pos x="565" y="152"/>
                </a:cxn>
                <a:cxn ang="0">
                  <a:pos x="618" y="166"/>
                </a:cxn>
                <a:cxn ang="0">
                  <a:pos x="669" y="186"/>
                </a:cxn>
                <a:cxn ang="0">
                  <a:pos x="715" y="205"/>
                </a:cxn>
                <a:cxn ang="0">
                  <a:pos x="760" y="239"/>
                </a:cxn>
                <a:cxn ang="0">
                  <a:pos x="811" y="267"/>
                </a:cxn>
                <a:cxn ang="0">
                  <a:pos x="855" y="307"/>
                </a:cxn>
                <a:cxn ang="0">
                  <a:pos x="899" y="348"/>
                </a:cxn>
                <a:cxn ang="0">
                  <a:pos x="971" y="464"/>
                </a:cxn>
                <a:cxn ang="0">
                  <a:pos x="1016" y="606"/>
                </a:cxn>
                <a:cxn ang="0">
                  <a:pos x="1027" y="774"/>
                </a:cxn>
                <a:cxn ang="0">
                  <a:pos x="1022" y="939"/>
                </a:cxn>
                <a:cxn ang="0">
                  <a:pos x="1002" y="1117"/>
                </a:cxn>
                <a:cxn ang="0">
                  <a:pos x="966" y="1279"/>
                </a:cxn>
                <a:cxn ang="0">
                  <a:pos x="933" y="1421"/>
                </a:cxn>
                <a:cxn ang="0">
                  <a:pos x="891" y="1532"/>
                </a:cxn>
              </a:cxnLst>
              <a:rect l="0" t="0" r="r" b="b"/>
              <a:pathLst>
                <a:path w="1259" h="1532">
                  <a:moveTo>
                    <a:pt x="891" y="1532"/>
                  </a:moveTo>
                  <a:lnTo>
                    <a:pt x="954" y="1452"/>
                  </a:lnTo>
                  <a:lnTo>
                    <a:pt x="1032" y="1338"/>
                  </a:lnTo>
                  <a:lnTo>
                    <a:pt x="1115" y="1188"/>
                  </a:lnTo>
                  <a:lnTo>
                    <a:pt x="1194" y="1023"/>
                  </a:lnTo>
                  <a:lnTo>
                    <a:pt x="1244" y="841"/>
                  </a:lnTo>
                  <a:lnTo>
                    <a:pt x="1259" y="647"/>
                  </a:lnTo>
                  <a:lnTo>
                    <a:pt x="1230" y="463"/>
                  </a:lnTo>
                  <a:lnTo>
                    <a:pt x="1140" y="294"/>
                  </a:lnTo>
                  <a:lnTo>
                    <a:pt x="1043" y="190"/>
                  </a:lnTo>
                  <a:lnTo>
                    <a:pt x="961" y="109"/>
                  </a:lnTo>
                  <a:lnTo>
                    <a:pt x="894" y="65"/>
                  </a:lnTo>
                  <a:lnTo>
                    <a:pt x="786" y="18"/>
                  </a:lnTo>
                  <a:lnTo>
                    <a:pt x="642" y="0"/>
                  </a:lnTo>
                  <a:lnTo>
                    <a:pt x="440" y="23"/>
                  </a:lnTo>
                  <a:lnTo>
                    <a:pt x="366" y="44"/>
                  </a:lnTo>
                  <a:lnTo>
                    <a:pt x="292" y="58"/>
                  </a:lnTo>
                  <a:lnTo>
                    <a:pt x="229" y="79"/>
                  </a:lnTo>
                  <a:lnTo>
                    <a:pt x="178" y="103"/>
                  </a:lnTo>
                  <a:lnTo>
                    <a:pt x="127" y="127"/>
                  </a:lnTo>
                  <a:lnTo>
                    <a:pt x="82" y="158"/>
                  </a:lnTo>
                  <a:lnTo>
                    <a:pt x="41" y="197"/>
                  </a:lnTo>
                  <a:lnTo>
                    <a:pt x="0" y="243"/>
                  </a:lnTo>
                  <a:lnTo>
                    <a:pt x="76" y="215"/>
                  </a:lnTo>
                  <a:lnTo>
                    <a:pt x="144" y="194"/>
                  </a:lnTo>
                  <a:lnTo>
                    <a:pt x="212" y="179"/>
                  </a:lnTo>
                  <a:lnTo>
                    <a:pt x="280" y="164"/>
                  </a:lnTo>
                  <a:lnTo>
                    <a:pt x="336" y="149"/>
                  </a:lnTo>
                  <a:lnTo>
                    <a:pt x="397" y="149"/>
                  </a:lnTo>
                  <a:lnTo>
                    <a:pt x="458" y="141"/>
                  </a:lnTo>
                  <a:lnTo>
                    <a:pt x="511" y="146"/>
                  </a:lnTo>
                  <a:lnTo>
                    <a:pt x="565" y="152"/>
                  </a:lnTo>
                  <a:lnTo>
                    <a:pt x="618" y="166"/>
                  </a:lnTo>
                  <a:lnTo>
                    <a:pt x="669" y="186"/>
                  </a:lnTo>
                  <a:lnTo>
                    <a:pt x="715" y="205"/>
                  </a:lnTo>
                  <a:lnTo>
                    <a:pt x="760" y="239"/>
                  </a:lnTo>
                  <a:lnTo>
                    <a:pt x="811" y="267"/>
                  </a:lnTo>
                  <a:lnTo>
                    <a:pt x="855" y="307"/>
                  </a:lnTo>
                  <a:lnTo>
                    <a:pt x="899" y="348"/>
                  </a:lnTo>
                  <a:lnTo>
                    <a:pt x="971" y="464"/>
                  </a:lnTo>
                  <a:lnTo>
                    <a:pt x="1016" y="606"/>
                  </a:lnTo>
                  <a:lnTo>
                    <a:pt x="1027" y="774"/>
                  </a:lnTo>
                  <a:lnTo>
                    <a:pt x="1022" y="939"/>
                  </a:lnTo>
                  <a:lnTo>
                    <a:pt x="1002" y="1117"/>
                  </a:lnTo>
                  <a:lnTo>
                    <a:pt x="966" y="1279"/>
                  </a:lnTo>
                  <a:lnTo>
                    <a:pt x="933" y="1421"/>
                  </a:lnTo>
                  <a:lnTo>
                    <a:pt x="891" y="1532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13"/>
            <p:cNvSpPr>
              <a:spLocks/>
            </p:cNvSpPr>
            <p:nvPr userDrawn="1"/>
          </p:nvSpPr>
          <p:spPr bwMode="ltGray">
            <a:xfrm>
              <a:off x="0" y="2610"/>
              <a:ext cx="801" cy="4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7" y="69"/>
                </a:cxn>
                <a:cxn ang="0">
                  <a:pos x="68" y="132"/>
                </a:cxn>
                <a:cxn ang="0">
                  <a:pos x="110" y="188"/>
                </a:cxn>
                <a:cxn ang="0">
                  <a:pos x="149" y="229"/>
                </a:cxn>
                <a:cxn ang="0">
                  <a:pos x="192" y="278"/>
                </a:cxn>
                <a:cxn ang="0">
                  <a:pos x="250" y="314"/>
                </a:cxn>
                <a:cxn ang="0">
                  <a:pos x="308" y="336"/>
                </a:cxn>
                <a:cxn ang="0">
                  <a:pos x="365" y="365"/>
                </a:cxn>
                <a:cxn ang="0">
                  <a:pos x="430" y="381"/>
                </a:cxn>
                <a:cxn ang="0">
                  <a:pos x="501" y="390"/>
                </a:cxn>
                <a:cxn ang="0">
                  <a:pos x="573" y="392"/>
                </a:cxn>
                <a:cxn ang="0">
                  <a:pos x="646" y="381"/>
                </a:cxn>
                <a:cxn ang="0">
                  <a:pos x="726" y="362"/>
                </a:cxn>
                <a:cxn ang="0">
                  <a:pos x="801" y="335"/>
                </a:cxn>
                <a:cxn ang="0">
                  <a:pos x="731" y="377"/>
                </a:cxn>
                <a:cxn ang="0">
                  <a:pos x="662" y="404"/>
                </a:cxn>
                <a:cxn ang="0">
                  <a:pos x="594" y="432"/>
                </a:cxn>
                <a:cxn ang="0">
                  <a:pos x="532" y="445"/>
                </a:cxn>
                <a:cxn ang="0">
                  <a:pos x="471" y="459"/>
                </a:cxn>
                <a:cxn ang="0">
                  <a:pos x="411" y="458"/>
                </a:cxn>
                <a:cxn ang="0">
                  <a:pos x="350" y="458"/>
                </a:cxn>
                <a:cxn ang="0">
                  <a:pos x="291" y="450"/>
                </a:cxn>
                <a:cxn ang="0">
                  <a:pos x="244" y="436"/>
                </a:cxn>
                <a:cxn ang="0">
                  <a:pos x="192" y="415"/>
                </a:cxn>
                <a:cxn ang="0">
                  <a:pos x="145" y="394"/>
                </a:cxn>
                <a:cxn ang="0">
                  <a:pos x="100" y="373"/>
                </a:cxn>
                <a:cxn ang="0">
                  <a:pos x="60" y="347"/>
                </a:cxn>
                <a:cxn ang="0">
                  <a:pos x="0" y="294"/>
                </a:cxn>
                <a:cxn ang="0">
                  <a:pos x="0" y="0"/>
                </a:cxn>
              </a:cxnLst>
              <a:rect l="0" t="0" r="r" b="b"/>
              <a:pathLst>
                <a:path w="801" h="459">
                  <a:moveTo>
                    <a:pt x="0" y="0"/>
                  </a:moveTo>
                  <a:lnTo>
                    <a:pt x="37" y="69"/>
                  </a:lnTo>
                  <a:lnTo>
                    <a:pt x="68" y="132"/>
                  </a:lnTo>
                  <a:lnTo>
                    <a:pt x="110" y="188"/>
                  </a:lnTo>
                  <a:lnTo>
                    <a:pt x="149" y="229"/>
                  </a:lnTo>
                  <a:lnTo>
                    <a:pt x="192" y="278"/>
                  </a:lnTo>
                  <a:lnTo>
                    <a:pt x="250" y="314"/>
                  </a:lnTo>
                  <a:lnTo>
                    <a:pt x="308" y="336"/>
                  </a:lnTo>
                  <a:lnTo>
                    <a:pt x="365" y="365"/>
                  </a:lnTo>
                  <a:lnTo>
                    <a:pt x="430" y="381"/>
                  </a:lnTo>
                  <a:lnTo>
                    <a:pt x="501" y="390"/>
                  </a:lnTo>
                  <a:lnTo>
                    <a:pt x="573" y="392"/>
                  </a:lnTo>
                  <a:lnTo>
                    <a:pt x="646" y="381"/>
                  </a:lnTo>
                  <a:lnTo>
                    <a:pt x="726" y="362"/>
                  </a:lnTo>
                  <a:lnTo>
                    <a:pt x="801" y="335"/>
                  </a:lnTo>
                  <a:lnTo>
                    <a:pt x="731" y="377"/>
                  </a:lnTo>
                  <a:lnTo>
                    <a:pt x="662" y="404"/>
                  </a:lnTo>
                  <a:lnTo>
                    <a:pt x="594" y="432"/>
                  </a:lnTo>
                  <a:lnTo>
                    <a:pt x="532" y="445"/>
                  </a:lnTo>
                  <a:lnTo>
                    <a:pt x="471" y="459"/>
                  </a:lnTo>
                  <a:lnTo>
                    <a:pt x="411" y="458"/>
                  </a:lnTo>
                  <a:lnTo>
                    <a:pt x="350" y="458"/>
                  </a:lnTo>
                  <a:lnTo>
                    <a:pt x="291" y="450"/>
                  </a:lnTo>
                  <a:lnTo>
                    <a:pt x="244" y="436"/>
                  </a:lnTo>
                  <a:lnTo>
                    <a:pt x="192" y="415"/>
                  </a:lnTo>
                  <a:lnTo>
                    <a:pt x="145" y="394"/>
                  </a:lnTo>
                  <a:lnTo>
                    <a:pt x="100" y="373"/>
                  </a:lnTo>
                  <a:lnTo>
                    <a:pt x="60" y="347"/>
                  </a:lnTo>
                  <a:lnTo>
                    <a:pt x="0" y="2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Freeform 14"/>
            <p:cNvSpPr>
              <a:spLocks/>
            </p:cNvSpPr>
            <p:nvPr userDrawn="1"/>
          </p:nvSpPr>
          <p:spPr bwMode="ltGray">
            <a:xfrm rot="373331" flipH="1">
              <a:off x="898" y="2855"/>
              <a:ext cx="354" cy="464"/>
            </a:xfrm>
            <a:custGeom>
              <a:avLst/>
              <a:gdLst/>
              <a:ahLst/>
              <a:cxnLst>
                <a:cxn ang="0">
                  <a:pos x="75" y="0"/>
                </a:cxn>
                <a:cxn ang="0">
                  <a:pos x="0" y="25"/>
                </a:cxn>
                <a:cxn ang="0">
                  <a:pos x="3" y="26"/>
                </a:cxn>
                <a:cxn ang="0">
                  <a:pos x="14" y="29"/>
                </a:cxn>
                <a:cxn ang="0">
                  <a:pos x="29" y="36"/>
                </a:cxn>
                <a:cxn ang="0">
                  <a:pos x="46" y="47"/>
                </a:cxn>
                <a:cxn ang="0">
                  <a:pos x="66" y="62"/>
                </a:cxn>
                <a:cxn ang="0">
                  <a:pos x="84" y="80"/>
                </a:cxn>
                <a:cxn ang="0">
                  <a:pos x="102" y="103"/>
                </a:cxn>
                <a:cxn ang="0">
                  <a:pos x="116" y="132"/>
                </a:cxn>
                <a:cxn ang="0">
                  <a:pos x="117" y="120"/>
                </a:cxn>
                <a:cxn ang="0">
                  <a:pos x="115" y="107"/>
                </a:cxn>
                <a:cxn ang="0">
                  <a:pos x="108" y="90"/>
                </a:cxn>
                <a:cxn ang="0">
                  <a:pos x="99" y="74"/>
                </a:cxn>
                <a:cxn ang="0">
                  <a:pos x="89" y="58"/>
                </a:cxn>
                <a:cxn ang="0">
                  <a:pos x="78" y="45"/>
                </a:cxn>
                <a:cxn ang="0">
                  <a:pos x="67" y="36"/>
                </a:cxn>
                <a:cxn ang="0">
                  <a:pos x="58" y="32"/>
                </a:cxn>
                <a:cxn ang="0">
                  <a:pos x="69" y="29"/>
                </a:cxn>
                <a:cxn ang="0">
                  <a:pos x="79" y="28"/>
                </a:cxn>
                <a:cxn ang="0">
                  <a:pos x="89" y="26"/>
                </a:cxn>
                <a:cxn ang="0">
                  <a:pos x="98" y="25"/>
                </a:cxn>
                <a:cxn ang="0">
                  <a:pos x="105" y="24"/>
                </a:cxn>
                <a:cxn ang="0">
                  <a:pos x="109" y="22"/>
                </a:cxn>
                <a:cxn ang="0">
                  <a:pos x="113" y="21"/>
                </a:cxn>
                <a:cxn ang="0">
                  <a:pos x="114" y="21"/>
                </a:cxn>
                <a:cxn ang="0">
                  <a:pos x="75" y="0"/>
                </a:cxn>
              </a:cxnLst>
              <a:rect l="0" t="0" r="r" b="b"/>
              <a:pathLst>
                <a:path w="117" h="132">
                  <a:moveTo>
                    <a:pt x="75" y="0"/>
                  </a:moveTo>
                  <a:lnTo>
                    <a:pt x="0" y="25"/>
                  </a:lnTo>
                  <a:lnTo>
                    <a:pt x="3" y="26"/>
                  </a:lnTo>
                  <a:lnTo>
                    <a:pt x="14" y="29"/>
                  </a:lnTo>
                  <a:lnTo>
                    <a:pt x="29" y="36"/>
                  </a:lnTo>
                  <a:lnTo>
                    <a:pt x="46" y="47"/>
                  </a:lnTo>
                  <a:lnTo>
                    <a:pt x="66" y="62"/>
                  </a:lnTo>
                  <a:lnTo>
                    <a:pt x="84" y="80"/>
                  </a:lnTo>
                  <a:lnTo>
                    <a:pt x="102" y="103"/>
                  </a:lnTo>
                  <a:lnTo>
                    <a:pt x="116" y="132"/>
                  </a:lnTo>
                  <a:lnTo>
                    <a:pt x="117" y="120"/>
                  </a:lnTo>
                  <a:lnTo>
                    <a:pt x="115" y="107"/>
                  </a:lnTo>
                  <a:lnTo>
                    <a:pt x="108" y="90"/>
                  </a:lnTo>
                  <a:lnTo>
                    <a:pt x="99" y="74"/>
                  </a:lnTo>
                  <a:lnTo>
                    <a:pt x="89" y="58"/>
                  </a:lnTo>
                  <a:lnTo>
                    <a:pt x="78" y="45"/>
                  </a:lnTo>
                  <a:lnTo>
                    <a:pt x="67" y="36"/>
                  </a:lnTo>
                  <a:lnTo>
                    <a:pt x="58" y="32"/>
                  </a:lnTo>
                  <a:lnTo>
                    <a:pt x="69" y="29"/>
                  </a:lnTo>
                  <a:lnTo>
                    <a:pt x="79" y="28"/>
                  </a:lnTo>
                  <a:lnTo>
                    <a:pt x="89" y="26"/>
                  </a:lnTo>
                  <a:lnTo>
                    <a:pt x="98" y="25"/>
                  </a:lnTo>
                  <a:lnTo>
                    <a:pt x="105" y="24"/>
                  </a:lnTo>
                  <a:lnTo>
                    <a:pt x="109" y="22"/>
                  </a:lnTo>
                  <a:lnTo>
                    <a:pt x="113" y="21"/>
                  </a:lnTo>
                  <a:lnTo>
                    <a:pt x="114" y="21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Freeform 15"/>
            <p:cNvSpPr>
              <a:spLocks/>
            </p:cNvSpPr>
            <p:nvPr userDrawn="1"/>
          </p:nvSpPr>
          <p:spPr bwMode="ltGray">
            <a:xfrm rot="373331" flipH="1">
              <a:off x="799" y="2979"/>
              <a:ext cx="87" cy="274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23" y="0"/>
                </a:cxn>
                <a:cxn ang="0">
                  <a:pos x="16" y="4"/>
                </a:cxn>
                <a:cxn ang="0">
                  <a:pos x="9" y="9"/>
                </a:cxn>
                <a:cxn ang="0">
                  <a:pos x="4" y="19"/>
                </a:cxn>
                <a:cxn ang="0">
                  <a:pos x="1" y="30"/>
                </a:cxn>
                <a:cxn ang="0">
                  <a:pos x="0" y="44"/>
                </a:cxn>
                <a:cxn ang="0">
                  <a:pos x="3" y="60"/>
                </a:cxn>
                <a:cxn ang="0">
                  <a:pos x="11" y="77"/>
                </a:cxn>
                <a:cxn ang="0">
                  <a:pos x="15" y="53"/>
                </a:cxn>
                <a:cxn ang="0">
                  <a:pos x="19" y="37"/>
                </a:cxn>
                <a:cxn ang="0">
                  <a:pos x="23" y="22"/>
                </a:cxn>
                <a:cxn ang="0">
                  <a:pos x="29" y="0"/>
                </a:cxn>
              </a:cxnLst>
              <a:rect l="0" t="0" r="r" b="b"/>
              <a:pathLst>
                <a:path w="29" h="77">
                  <a:moveTo>
                    <a:pt x="29" y="0"/>
                  </a:moveTo>
                  <a:lnTo>
                    <a:pt x="23" y="0"/>
                  </a:lnTo>
                  <a:lnTo>
                    <a:pt x="16" y="4"/>
                  </a:lnTo>
                  <a:lnTo>
                    <a:pt x="9" y="9"/>
                  </a:lnTo>
                  <a:lnTo>
                    <a:pt x="4" y="19"/>
                  </a:lnTo>
                  <a:lnTo>
                    <a:pt x="1" y="30"/>
                  </a:lnTo>
                  <a:lnTo>
                    <a:pt x="0" y="44"/>
                  </a:lnTo>
                  <a:lnTo>
                    <a:pt x="3" y="60"/>
                  </a:lnTo>
                  <a:lnTo>
                    <a:pt x="11" y="77"/>
                  </a:lnTo>
                  <a:lnTo>
                    <a:pt x="15" y="53"/>
                  </a:lnTo>
                  <a:lnTo>
                    <a:pt x="19" y="37"/>
                  </a:lnTo>
                  <a:lnTo>
                    <a:pt x="23" y="2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Freeform 16"/>
            <p:cNvSpPr>
              <a:spLocks/>
            </p:cNvSpPr>
            <p:nvPr userDrawn="1"/>
          </p:nvSpPr>
          <p:spPr bwMode="ltGray">
            <a:xfrm>
              <a:off x="1190" y="3273"/>
              <a:ext cx="1108" cy="1047"/>
            </a:xfrm>
            <a:custGeom>
              <a:avLst/>
              <a:gdLst/>
              <a:ahLst/>
              <a:cxnLst>
                <a:cxn ang="0">
                  <a:pos x="784" y="1047"/>
                </a:cxn>
                <a:cxn ang="0">
                  <a:pos x="692" y="1011"/>
                </a:cxn>
                <a:cxn ang="0">
                  <a:pos x="607" y="945"/>
                </a:cxn>
                <a:cxn ang="0">
                  <a:pos x="517" y="861"/>
                </a:cxn>
                <a:cxn ang="0">
                  <a:pos x="432" y="776"/>
                </a:cxn>
                <a:cxn ang="0">
                  <a:pos x="350" y="677"/>
                </a:cxn>
                <a:cxn ang="0">
                  <a:pos x="266" y="563"/>
                </a:cxn>
                <a:cxn ang="0">
                  <a:pos x="188" y="447"/>
                </a:cxn>
                <a:cxn ang="0">
                  <a:pos x="122" y="325"/>
                </a:cxn>
                <a:cxn ang="0">
                  <a:pos x="65" y="211"/>
                </a:cxn>
                <a:cxn ang="0">
                  <a:pos x="21" y="101"/>
                </a:cxn>
                <a:cxn ang="0">
                  <a:pos x="0" y="0"/>
                </a:cxn>
                <a:cxn ang="0">
                  <a:pos x="109" y="217"/>
                </a:cxn>
                <a:cxn ang="0">
                  <a:pos x="209" y="378"/>
                </a:cxn>
                <a:cxn ang="0">
                  <a:pos x="294" y="500"/>
                </a:cxn>
                <a:cxn ang="0">
                  <a:pos x="373" y="590"/>
                </a:cxn>
                <a:cxn ang="0">
                  <a:pos x="441" y="661"/>
                </a:cxn>
                <a:cxn ang="0">
                  <a:pos x="506" y="713"/>
                </a:cxn>
                <a:cxn ang="0">
                  <a:pos x="564" y="754"/>
                </a:cxn>
                <a:cxn ang="0">
                  <a:pos x="620" y="801"/>
                </a:cxn>
                <a:cxn ang="0">
                  <a:pos x="754" y="899"/>
                </a:cxn>
                <a:cxn ang="0">
                  <a:pos x="925" y="977"/>
                </a:cxn>
                <a:cxn ang="0">
                  <a:pos x="1108" y="1047"/>
                </a:cxn>
                <a:cxn ang="0">
                  <a:pos x="784" y="1047"/>
                </a:cxn>
              </a:cxnLst>
              <a:rect l="0" t="0" r="r" b="b"/>
              <a:pathLst>
                <a:path w="1108" h="1047">
                  <a:moveTo>
                    <a:pt x="784" y="1047"/>
                  </a:moveTo>
                  <a:lnTo>
                    <a:pt x="692" y="1011"/>
                  </a:lnTo>
                  <a:lnTo>
                    <a:pt x="607" y="945"/>
                  </a:lnTo>
                  <a:lnTo>
                    <a:pt x="517" y="861"/>
                  </a:lnTo>
                  <a:lnTo>
                    <a:pt x="432" y="776"/>
                  </a:lnTo>
                  <a:lnTo>
                    <a:pt x="350" y="677"/>
                  </a:lnTo>
                  <a:lnTo>
                    <a:pt x="266" y="563"/>
                  </a:lnTo>
                  <a:lnTo>
                    <a:pt x="188" y="447"/>
                  </a:lnTo>
                  <a:lnTo>
                    <a:pt x="122" y="325"/>
                  </a:lnTo>
                  <a:lnTo>
                    <a:pt x="65" y="211"/>
                  </a:lnTo>
                  <a:lnTo>
                    <a:pt x="21" y="101"/>
                  </a:lnTo>
                  <a:lnTo>
                    <a:pt x="0" y="0"/>
                  </a:lnTo>
                  <a:lnTo>
                    <a:pt x="109" y="217"/>
                  </a:lnTo>
                  <a:lnTo>
                    <a:pt x="209" y="378"/>
                  </a:lnTo>
                  <a:lnTo>
                    <a:pt x="294" y="500"/>
                  </a:lnTo>
                  <a:lnTo>
                    <a:pt x="373" y="590"/>
                  </a:lnTo>
                  <a:lnTo>
                    <a:pt x="441" y="661"/>
                  </a:lnTo>
                  <a:lnTo>
                    <a:pt x="506" y="713"/>
                  </a:lnTo>
                  <a:lnTo>
                    <a:pt x="564" y="754"/>
                  </a:lnTo>
                  <a:lnTo>
                    <a:pt x="620" y="801"/>
                  </a:lnTo>
                  <a:lnTo>
                    <a:pt x="754" y="899"/>
                  </a:lnTo>
                  <a:lnTo>
                    <a:pt x="925" y="977"/>
                  </a:lnTo>
                  <a:lnTo>
                    <a:pt x="1108" y="1047"/>
                  </a:lnTo>
                  <a:lnTo>
                    <a:pt x="784" y="1047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12" name="Group 17"/>
            <p:cNvGrpSpPr>
              <a:grpSpLocks/>
            </p:cNvGrpSpPr>
            <p:nvPr userDrawn="1"/>
          </p:nvGrpSpPr>
          <p:grpSpPr bwMode="auto">
            <a:xfrm rot="3220060">
              <a:off x="2636" y="751"/>
              <a:ext cx="569" cy="636"/>
              <a:chOff x="1727" y="866"/>
              <a:chExt cx="129" cy="157"/>
            </a:xfrm>
          </p:grpSpPr>
          <p:sp>
            <p:nvSpPr>
              <p:cNvPr id="36" name="Freeform 1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" name="Freeform 1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8" name="Freeform 2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3" name="Group 21"/>
            <p:cNvGrpSpPr>
              <a:grpSpLocks/>
            </p:cNvGrpSpPr>
            <p:nvPr userDrawn="1"/>
          </p:nvGrpSpPr>
          <p:grpSpPr bwMode="auto">
            <a:xfrm rot="-6691250">
              <a:off x="3640" y="123"/>
              <a:ext cx="356" cy="608"/>
              <a:chOff x="1730" y="866"/>
              <a:chExt cx="129" cy="157"/>
            </a:xfrm>
          </p:grpSpPr>
          <p:sp>
            <p:nvSpPr>
              <p:cNvPr id="33" name="Freeform 22"/>
              <p:cNvSpPr>
                <a:spLocks/>
              </p:cNvSpPr>
              <p:nvPr userDrawn="1"/>
            </p:nvSpPr>
            <p:spPr bwMode="ltGray">
              <a:xfrm>
                <a:off x="1732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4" name="Freeform 23"/>
              <p:cNvSpPr>
                <a:spLocks/>
              </p:cNvSpPr>
              <p:nvPr userDrawn="1"/>
            </p:nvSpPr>
            <p:spPr bwMode="ltGray">
              <a:xfrm>
                <a:off x="1791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5" name="Freeform 24"/>
              <p:cNvSpPr>
                <a:spLocks/>
              </p:cNvSpPr>
              <p:nvPr userDrawn="1"/>
            </p:nvSpPr>
            <p:spPr bwMode="ltGray">
              <a:xfrm>
                <a:off x="1774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4" name="Group 25"/>
            <p:cNvGrpSpPr>
              <a:grpSpLocks/>
            </p:cNvGrpSpPr>
            <p:nvPr userDrawn="1"/>
          </p:nvGrpSpPr>
          <p:grpSpPr bwMode="auto">
            <a:xfrm rot="8524840">
              <a:off x="677" y="3306"/>
              <a:ext cx="500" cy="500"/>
              <a:chOff x="1727" y="869"/>
              <a:chExt cx="129" cy="156"/>
            </a:xfrm>
          </p:grpSpPr>
          <p:sp>
            <p:nvSpPr>
              <p:cNvPr id="30" name="Freeform 26"/>
              <p:cNvSpPr>
                <a:spLocks/>
              </p:cNvSpPr>
              <p:nvPr userDrawn="1"/>
            </p:nvSpPr>
            <p:spPr bwMode="ltGray">
              <a:xfrm>
                <a:off x="1727" y="871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1" name="Freeform 27"/>
              <p:cNvSpPr>
                <a:spLocks/>
              </p:cNvSpPr>
              <p:nvPr userDrawn="1"/>
            </p:nvSpPr>
            <p:spPr bwMode="ltGray">
              <a:xfrm>
                <a:off x="1786" y="898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" name="Freeform 28"/>
              <p:cNvSpPr>
                <a:spLocks/>
              </p:cNvSpPr>
              <p:nvPr userDrawn="1"/>
            </p:nvSpPr>
            <p:spPr bwMode="ltGray">
              <a:xfrm>
                <a:off x="1772" y="1001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5" name="Group 29"/>
            <p:cNvGrpSpPr>
              <a:grpSpLocks/>
            </p:cNvGrpSpPr>
            <p:nvPr userDrawn="1"/>
          </p:nvGrpSpPr>
          <p:grpSpPr bwMode="auto">
            <a:xfrm rot="4106450" flipH="1">
              <a:off x="404" y="266"/>
              <a:ext cx="708" cy="891"/>
              <a:chOff x="1727" y="866"/>
              <a:chExt cx="129" cy="157"/>
            </a:xfrm>
          </p:grpSpPr>
          <p:sp>
            <p:nvSpPr>
              <p:cNvPr id="27" name="Freeform 30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8" name="Freeform 31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9" name="Freeform 3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6" name="Group 33"/>
            <p:cNvGrpSpPr>
              <a:grpSpLocks/>
            </p:cNvGrpSpPr>
            <p:nvPr userDrawn="1"/>
          </p:nvGrpSpPr>
          <p:grpSpPr bwMode="auto">
            <a:xfrm rot="10015322" flipH="1">
              <a:off x="4620" y="2392"/>
              <a:ext cx="708" cy="891"/>
              <a:chOff x="1727" y="866"/>
              <a:chExt cx="129" cy="157"/>
            </a:xfrm>
          </p:grpSpPr>
          <p:sp>
            <p:nvSpPr>
              <p:cNvPr id="24" name="Freeform 3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" name="Freeform 3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" name="Freeform 3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17" name="Freeform 37"/>
            <p:cNvSpPr>
              <a:spLocks/>
            </p:cNvSpPr>
            <p:nvPr userDrawn="1"/>
          </p:nvSpPr>
          <p:spPr bwMode="ltGray">
            <a:xfrm>
              <a:off x="1217" y="2"/>
              <a:ext cx="862" cy="8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107"/>
                </a:cxn>
                <a:cxn ang="0">
                  <a:pos x="37" y="262"/>
                </a:cxn>
                <a:cxn ang="0">
                  <a:pos x="83" y="410"/>
                </a:cxn>
                <a:cxn ang="0">
                  <a:pos x="149" y="546"/>
                </a:cxn>
                <a:cxn ang="0">
                  <a:pos x="237" y="666"/>
                </a:cxn>
                <a:cxn ang="0">
                  <a:pos x="338" y="764"/>
                </a:cxn>
                <a:cxn ang="0">
                  <a:pos x="450" y="838"/>
                </a:cxn>
                <a:cxn ang="0">
                  <a:pos x="579" y="879"/>
                </a:cxn>
                <a:cxn ang="0">
                  <a:pos x="714" y="886"/>
                </a:cxn>
                <a:cxn ang="0">
                  <a:pos x="862" y="851"/>
                </a:cxn>
                <a:cxn ang="0">
                  <a:pos x="784" y="856"/>
                </a:cxn>
                <a:cxn ang="0">
                  <a:pos x="700" y="835"/>
                </a:cxn>
                <a:cxn ang="0">
                  <a:pos x="621" y="794"/>
                </a:cxn>
                <a:cxn ang="0">
                  <a:pos x="542" y="728"/>
                </a:cxn>
                <a:cxn ang="0">
                  <a:pos x="466" y="649"/>
                </a:cxn>
                <a:cxn ang="0">
                  <a:pos x="397" y="557"/>
                </a:cxn>
                <a:cxn ang="0">
                  <a:pos x="334" y="454"/>
                </a:cxn>
                <a:cxn ang="0">
                  <a:pos x="279" y="339"/>
                </a:cxn>
                <a:cxn ang="0">
                  <a:pos x="238" y="225"/>
                </a:cxn>
                <a:cxn ang="0">
                  <a:pos x="205" y="105"/>
                </a:cxn>
                <a:cxn ang="0">
                  <a:pos x="184" y="3"/>
                </a:cxn>
              </a:cxnLst>
              <a:rect l="0" t="0" r="r" b="b"/>
              <a:pathLst>
                <a:path w="862" h="886">
                  <a:moveTo>
                    <a:pt x="0" y="0"/>
                  </a:moveTo>
                  <a:lnTo>
                    <a:pt x="6" y="107"/>
                  </a:lnTo>
                  <a:lnTo>
                    <a:pt x="37" y="262"/>
                  </a:lnTo>
                  <a:lnTo>
                    <a:pt x="83" y="410"/>
                  </a:lnTo>
                  <a:lnTo>
                    <a:pt x="149" y="546"/>
                  </a:lnTo>
                  <a:lnTo>
                    <a:pt x="237" y="666"/>
                  </a:lnTo>
                  <a:lnTo>
                    <a:pt x="338" y="764"/>
                  </a:lnTo>
                  <a:lnTo>
                    <a:pt x="450" y="838"/>
                  </a:lnTo>
                  <a:lnTo>
                    <a:pt x="579" y="879"/>
                  </a:lnTo>
                  <a:lnTo>
                    <a:pt x="714" y="886"/>
                  </a:lnTo>
                  <a:lnTo>
                    <a:pt x="862" y="851"/>
                  </a:lnTo>
                  <a:lnTo>
                    <a:pt x="784" y="856"/>
                  </a:lnTo>
                  <a:lnTo>
                    <a:pt x="700" y="835"/>
                  </a:lnTo>
                  <a:lnTo>
                    <a:pt x="621" y="794"/>
                  </a:lnTo>
                  <a:lnTo>
                    <a:pt x="542" y="728"/>
                  </a:lnTo>
                  <a:lnTo>
                    <a:pt x="466" y="649"/>
                  </a:lnTo>
                  <a:lnTo>
                    <a:pt x="397" y="557"/>
                  </a:lnTo>
                  <a:lnTo>
                    <a:pt x="334" y="454"/>
                  </a:lnTo>
                  <a:lnTo>
                    <a:pt x="279" y="339"/>
                  </a:lnTo>
                  <a:lnTo>
                    <a:pt x="238" y="225"/>
                  </a:lnTo>
                  <a:lnTo>
                    <a:pt x="205" y="105"/>
                  </a:lnTo>
                  <a:lnTo>
                    <a:pt x="184" y="3"/>
                  </a:lnTo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Freeform 38"/>
            <p:cNvSpPr>
              <a:spLocks/>
            </p:cNvSpPr>
            <p:nvPr userDrawn="1"/>
          </p:nvSpPr>
          <p:spPr bwMode="ltGray">
            <a:xfrm rot="9832527" flipV="1">
              <a:off x="2158" y="102"/>
              <a:ext cx="681" cy="59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5"/>
                </a:cxn>
                <a:cxn ang="0">
                  <a:pos x="3" y="50"/>
                </a:cxn>
                <a:cxn ang="0">
                  <a:pos x="6" y="75"/>
                </a:cxn>
                <a:cxn ang="0">
                  <a:pos x="11" y="98"/>
                </a:cxn>
                <a:cxn ang="0">
                  <a:pos x="18" y="119"/>
                </a:cxn>
                <a:cxn ang="0">
                  <a:pos x="27" y="141"/>
                </a:cxn>
                <a:cxn ang="0">
                  <a:pos x="38" y="161"/>
                </a:cxn>
                <a:cxn ang="0">
                  <a:pos x="51" y="178"/>
                </a:cxn>
                <a:cxn ang="0">
                  <a:pos x="67" y="194"/>
                </a:cxn>
                <a:cxn ang="0">
                  <a:pos x="86" y="208"/>
                </a:cxn>
                <a:cxn ang="0">
                  <a:pos x="106" y="219"/>
                </a:cxn>
                <a:cxn ang="0">
                  <a:pos x="131" y="228"/>
                </a:cxn>
                <a:cxn ang="0">
                  <a:pos x="158" y="234"/>
                </a:cxn>
                <a:cxn ang="0">
                  <a:pos x="188" y="237"/>
                </a:cxn>
                <a:cxn ang="0">
                  <a:pos x="220" y="236"/>
                </a:cxn>
                <a:cxn ang="0">
                  <a:pos x="257" y="232"/>
                </a:cxn>
                <a:cxn ang="0">
                  <a:pos x="224" y="227"/>
                </a:cxn>
                <a:cxn ang="0">
                  <a:pos x="195" y="220"/>
                </a:cxn>
                <a:cxn ang="0">
                  <a:pos x="170" y="212"/>
                </a:cxn>
                <a:cxn ang="0">
                  <a:pos x="148" y="204"/>
                </a:cxn>
                <a:cxn ang="0">
                  <a:pos x="128" y="193"/>
                </a:cxn>
                <a:cxn ang="0">
                  <a:pos x="112" y="182"/>
                </a:cxn>
                <a:cxn ang="0">
                  <a:pos x="97" y="169"/>
                </a:cxn>
                <a:cxn ang="0">
                  <a:pos x="84" y="155"/>
                </a:cxn>
                <a:cxn ang="0">
                  <a:pos x="72" y="141"/>
                </a:cxn>
                <a:cxn ang="0">
                  <a:pos x="61" y="125"/>
                </a:cxn>
                <a:cxn ang="0">
                  <a:pos x="52" y="107"/>
                </a:cxn>
                <a:cxn ang="0">
                  <a:pos x="43" y="88"/>
                </a:cxn>
                <a:cxn ang="0">
                  <a:pos x="33" y="69"/>
                </a:cxn>
                <a:cxn ang="0">
                  <a:pos x="23" y="47"/>
                </a:cxn>
                <a:cxn ang="0">
                  <a:pos x="12" y="24"/>
                </a:cxn>
                <a:cxn ang="0">
                  <a:pos x="0" y="0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" name="Freeform 39"/>
            <p:cNvSpPr>
              <a:spLocks/>
            </p:cNvSpPr>
            <p:nvPr userDrawn="1"/>
          </p:nvSpPr>
          <p:spPr bwMode="ltGray">
            <a:xfrm rot="9832527" flipV="1">
              <a:off x="1997" y="858"/>
              <a:ext cx="330" cy="278"/>
            </a:xfrm>
            <a:custGeom>
              <a:avLst/>
              <a:gdLst/>
              <a:ahLst/>
              <a:cxnLst>
                <a:cxn ang="0">
                  <a:pos x="77" y="0"/>
                </a:cxn>
                <a:cxn ang="0">
                  <a:pos x="124" y="108"/>
                </a:cxn>
                <a:cxn ang="0">
                  <a:pos x="120" y="107"/>
                </a:cxn>
                <a:cxn ang="0">
                  <a:pos x="107" y="105"/>
                </a:cxn>
                <a:cxn ang="0">
                  <a:pos x="89" y="101"/>
                </a:cxn>
                <a:cxn ang="0">
                  <a:pos x="68" y="99"/>
                </a:cxn>
                <a:cxn ang="0">
                  <a:pos x="45" y="97"/>
                </a:cxn>
                <a:cxn ang="0">
                  <a:pos x="25" y="98"/>
                </a:cxn>
                <a:cxn ang="0">
                  <a:pos x="9" y="102"/>
                </a:cxn>
                <a:cxn ang="0">
                  <a:pos x="0" y="110"/>
                </a:cxn>
                <a:cxn ang="0">
                  <a:pos x="4" y="98"/>
                </a:cxn>
                <a:cxn ang="0">
                  <a:pos x="8" y="89"/>
                </a:cxn>
                <a:cxn ang="0">
                  <a:pos x="16" y="82"/>
                </a:cxn>
                <a:cxn ang="0">
                  <a:pos x="25" y="76"/>
                </a:cxn>
                <a:cxn ang="0">
                  <a:pos x="36" y="72"/>
                </a:cxn>
                <a:cxn ang="0">
                  <a:pos x="47" y="71"/>
                </a:cxn>
                <a:cxn ang="0">
                  <a:pos x="59" y="71"/>
                </a:cxn>
                <a:cxn ang="0">
                  <a:pos x="72" y="74"/>
                </a:cxn>
                <a:cxn ang="0">
                  <a:pos x="73" y="71"/>
                </a:cxn>
                <a:cxn ang="0">
                  <a:pos x="70" y="56"/>
                </a:cxn>
                <a:cxn ang="0">
                  <a:pos x="67" y="38"/>
                </a:cxn>
                <a:cxn ang="0">
                  <a:pos x="65" y="30"/>
                </a:cxn>
                <a:cxn ang="0">
                  <a:pos x="63" y="30"/>
                </a:cxn>
                <a:cxn ang="0">
                  <a:pos x="61" y="29"/>
                </a:cxn>
                <a:cxn ang="0">
                  <a:pos x="59" y="26"/>
                </a:cxn>
                <a:cxn ang="0">
                  <a:pos x="57" y="23"/>
                </a:cxn>
                <a:cxn ang="0">
                  <a:pos x="57" y="19"/>
                </a:cxn>
                <a:cxn ang="0">
                  <a:pos x="59" y="14"/>
                </a:cxn>
                <a:cxn ang="0">
                  <a:pos x="66" y="8"/>
                </a:cxn>
                <a:cxn ang="0">
                  <a:pos x="77" y="0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" name="Freeform 40"/>
            <p:cNvSpPr>
              <a:spLocks/>
            </p:cNvSpPr>
            <p:nvPr userDrawn="1"/>
          </p:nvSpPr>
          <p:spPr bwMode="ltGray">
            <a:xfrm rot="9832527" flipV="1">
              <a:off x="2224" y="808"/>
              <a:ext cx="123" cy="233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20" y="38"/>
                </a:cxn>
                <a:cxn ang="0">
                  <a:pos x="15" y="62"/>
                </a:cxn>
                <a:cxn ang="0">
                  <a:pos x="11" y="79"/>
                </a:cxn>
                <a:cxn ang="0">
                  <a:pos x="0" y="94"/>
                </a:cxn>
                <a:cxn ang="0">
                  <a:pos x="12" y="88"/>
                </a:cxn>
                <a:cxn ang="0">
                  <a:pos x="23" y="80"/>
                </a:cxn>
                <a:cxn ang="0">
                  <a:pos x="32" y="69"/>
                </a:cxn>
                <a:cxn ang="0">
                  <a:pos x="40" y="57"/>
                </a:cxn>
                <a:cxn ang="0">
                  <a:pos x="45" y="44"/>
                </a:cxn>
                <a:cxn ang="0">
                  <a:pos x="46" y="30"/>
                </a:cxn>
                <a:cxn ang="0">
                  <a:pos x="42" y="15"/>
                </a:cxn>
                <a:cxn ang="0">
                  <a:pos x="31" y="0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" name="Freeform 41"/>
            <p:cNvSpPr>
              <a:spLocks/>
            </p:cNvSpPr>
            <p:nvPr userDrawn="1"/>
          </p:nvSpPr>
          <p:spPr bwMode="ltGray">
            <a:xfrm>
              <a:off x="1603" y="0"/>
              <a:ext cx="124" cy="121"/>
            </a:xfrm>
            <a:custGeom>
              <a:avLst/>
              <a:gdLst/>
              <a:ahLst/>
              <a:cxnLst>
                <a:cxn ang="0">
                  <a:pos x="124" y="0"/>
                </a:cxn>
                <a:cxn ang="0">
                  <a:pos x="113" y="9"/>
                </a:cxn>
                <a:cxn ang="0">
                  <a:pos x="99" y="25"/>
                </a:cxn>
                <a:cxn ang="0">
                  <a:pos x="81" y="41"/>
                </a:cxn>
                <a:cxn ang="0">
                  <a:pos x="63" y="54"/>
                </a:cxn>
                <a:cxn ang="0">
                  <a:pos x="41" y="66"/>
                </a:cxn>
                <a:cxn ang="0">
                  <a:pos x="22" y="74"/>
                </a:cxn>
                <a:cxn ang="0">
                  <a:pos x="0" y="75"/>
                </a:cxn>
                <a:cxn ang="0">
                  <a:pos x="10" y="96"/>
                </a:cxn>
                <a:cxn ang="0">
                  <a:pos x="23" y="113"/>
                </a:cxn>
                <a:cxn ang="0">
                  <a:pos x="41" y="121"/>
                </a:cxn>
                <a:cxn ang="0">
                  <a:pos x="60" y="121"/>
                </a:cxn>
                <a:cxn ang="0">
                  <a:pos x="83" y="111"/>
                </a:cxn>
                <a:cxn ang="0">
                  <a:pos x="101" y="88"/>
                </a:cxn>
                <a:cxn ang="0">
                  <a:pos x="116" y="53"/>
                </a:cxn>
                <a:cxn ang="0">
                  <a:pos x="124" y="0"/>
                </a:cxn>
              </a:cxnLst>
              <a:rect l="0" t="0" r="r" b="b"/>
              <a:pathLst>
                <a:path w="124" h="121">
                  <a:moveTo>
                    <a:pt x="124" y="0"/>
                  </a:moveTo>
                  <a:lnTo>
                    <a:pt x="113" y="9"/>
                  </a:lnTo>
                  <a:lnTo>
                    <a:pt x="99" y="25"/>
                  </a:lnTo>
                  <a:lnTo>
                    <a:pt x="81" y="41"/>
                  </a:lnTo>
                  <a:lnTo>
                    <a:pt x="63" y="54"/>
                  </a:lnTo>
                  <a:lnTo>
                    <a:pt x="41" y="66"/>
                  </a:lnTo>
                  <a:lnTo>
                    <a:pt x="22" y="74"/>
                  </a:lnTo>
                  <a:lnTo>
                    <a:pt x="0" y="75"/>
                  </a:lnTo>
                  <a:lnTo>
                    <a:pt x="10" y="96"/>
                  </a:lnTo>
                  <a:lnTo>
                    <a:pt x="23" y="113"/>
                  </a:lnTo>
                  <a:lnTo>
                    <a:pt x="41" y="121"/>
                  </a:lnTo>
                  <a:lnTo>
                    <a:pt x="60" y="121"/>
                  </a:lnTo>
                  <a:lnTo>
                    <a:pt x="83" y="111"/>
                  </a:lnTo>
                  <a:lnTo>
                    <a:pt x="101" y="88"/>
                  </a:lnTo>
                  <a:lnTo>
                    <a:pt x="116" y="53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" name="Freeform 42"/>
            <p:cNvSpPr>
              <a:spLocks/>
            </p:cNvSpPr>
            <p:nvPr userDrawn="1"/>
          </p:nvSpPr>
          <p:spPr bwMode="ltGray">
            <a:xfrm rot="9832527" flipV="1">
              <a:off x="2173" y="1238"/>
              <a:ext cx="393" cy="23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6"/>
                </a:cxn>
                <a:cxn ang="0">
                  <a:pos x="16" y="14"/>
                </a:cxn>
                <a:cxn ang="0">
                  <a:pos x="28" y="24"/>
                </a:cxn>
                <a:cxn ang="0">
                  <a:pos x="41" y="37"/>
                </a:cxn>
                <a:cxn ang="0">
                  <a:pos x="58" y="53"/>
                </a:cxn>
                <a:cxn ang="0">
                  <a:pos x="73" y="70"/>
                </a:cxn>
                <a:cxn ang="0">
                  <a:pos x="88" y="90"/>
                </a:cxn>
                <a:cxn ang="0">
                  <a:pos x="100" y="113"/>
                </a:cxn>
                <a:cxn ang="0">
                  <a:pos x="112" y="137"/>
                </a:cxn>
                <a:cxn ang="0">
                  <a:pos x="120" y="165"/>
                </a:cxn>
                <a:cxn ang="0">
                  <a:pos x="124" y="196"/>
                </a:cxn>
                <a:cxn ang="0">
                  <a:pos x="126" y="228"/>
                </a:cxn>
                <a:cxn ang="0">
                  <a:pos x="120" y="264"/>
                </a:cxn>
                <a:cxn ang="0">
                  <a:pos x="109" y="302"/>
                </a:cxn>
                <a:cxn ang="0">
                  <a:pos x="92" y="342"/>
                </a:cxn>
                <a:cxn ang="0">
                  <a:pos x="67" y="386"/>
                </a:cxn>
                <a:cxn ang="0">
                  <a:pos x="39" y="436"/>
                </a:cxn>
                <a:cxn ang="0">
                  <a:pos x="21" y="482"/>
                </a:cxn>
                <a:cxn ang="0">
                  <a:pos x="10" y="525"/>
                </a:cxn>
                <a:cxn ang="0">
                  <a:pos x="6" y="566"/>
                </a:cxn>
                <a:cxn ang="0">
                  <a:pos x="6" y="605"/>
                </a:cxn>
                <a:cxn ang="0">
                  <a:pos x="8" y="641"/>
                </a:cxn>
                <a:cxn ang="0">
                  <a:pos x="12" y="673"/>
                </a:cxn>
                <a:cxn ang="0">
                  <a:pos x="14" y="704"/>
                </a:cxn>
                <a:cxn ang="0">
                  <a:pos x="41" y="688"/>
                </a:cxn>
                <a:cxn ang="0">
                  <a:pos x="39" y="680"/>
                </a:cxn>
                <a:cxn ang="0">
                  <a:pos x="36" y="657"/>
                </a:cxn>
                <a:cxn ang="0">
                  <a:pos x="33" y="622"/>
                </a:cxn>
                <a:cxn ang="0">
                  <a:pos x="35" y="575"/>
                </a:cxn>
                <a:cxn ang="0">
                  <a:pos x="41" y="519"/>
                </a:cxn>
                <a:cxn ang="0">
                  <a:pos x="58" y="455"/>
                </a:cxn>
                <a:cxn ang="0">
                  <a:pos x="86" y="386"/>
                </a:cxn>
                <a:cxn ang="0">
                  <a:pos x="129" y="313"/>
                </a:cxn>
                <a:cxn ang="0">
                  <a:pos x="143" y="279"/>
                </a:cxn>
                <a:cxn ang="0">
                  <a:pos x="149" y="235"/>
                </a:cxn>
                <a:cxn ang="0">
                  <a:pos x="144" y="184"/>
                </a:cxn>
                <a:cxn ang="0">
                  <a:pos x="131" y="134"/>
                </a:cxn>
                <a:cxn ang="0">
                  <a:pos x="109" y="85"/>
                </a:cxn>
                <a:cxn ang="0">
                  <a:pos x="81" y="44"/>
                </a:cxn>
                <a:cxn ang="0">
                  <a:pos x="44" y="14"/>
                </a:cxn>
                <a:cxn ang="0">
                  <a:pos x="0" y="0"/>
                </a:cxn>
              </a:cxnLst>
              <a:rect l="0" t="0" r="r" b="b"/>
              <a:pathLst>
                <a:path w="149" h="704">
                  <a:moveTo>
                    <a:pt x="0" y="0"/>
                  </a:moveTo>
                  <a:lnTo>
                    <a:pt x="6" y="6"/>
                  </a:lnTo>
                  <a:lnTo>
                    <a:pt x="16" y="14"/>
                  </a:lnTo>
                  <a:lnTo>
                    <a:pt x="28" y="24"/>
                  </a:lnTo>
                  <a:lnTo>
                    <a:pt x="41" y="37"/>
                  </a:lnTo>
                  <a:lnTo>
                    <a:pt x="58" y="53"/>
                  </a:lnTo>
                  <a:lnTo>
                    <a:pt x="73" y="70"/>
                  </a:lnTo>
                  <a:lnTo>
                    <a:pt x="88" y="90"/>
                  </a:lnTo>
                  <a:lnTo>
                    <a:pt x="100" y="113"/>
                  </a:lnTo>
                  <a:lnTo>
                    <a:pt x="112" y="137"/>
                  </a:lnTo>
                  <a:lnTo>
                    <a:pt x="120" y="165"/>
                  </a:lnTo>
                  <a:lnTo>
                    <a:pt x="124" y="196"/>
                  </a:lnTo>
                  <a:lnTo>
                    <a:pt x="126" y="228"/>
                  </a:lnTo>
                  <a:lnTo>
                    <a:pt x="120" y="264"/>
                  </a:lnTo>
                  <a:lnTo>
                    <a:pt x="109" y="302"/>
                  </a:lnTo>
                  <a:lnTo>
                    <a:pt x="92" y="342"/>
                  </a:lnTo>
                  <a:lnTo>
                    <a:pt x="67" y="386"/>
                  </a:lnTo>
                  <a:lnTo>
                    <a:pt x="39" y="436"/>
                  </a:lnTo>
                  <a:lnTo>
                    <a:pt x="21" y="482"/>
                  </a:lnTo>
                  <a:lnTo>
                    <a:pt x="10" y="525"/>
                  </a:lnTo>
                  <a:lnTo>
                    <a:pt x="6" y="566"/>
                  </a:lnTo>
                  <a:lnTo>
                    <a:pt x="6" y="605"/>
                  </a:lnTo>
                  <a:lnTo>
                    <a:pt x="8" y="641"/>
                  </a:lnTo>
                  <a:lnTo>
                    <a:pt x="12" y="673"/>
                  </a:lnTo>
                  <a:lnTo>
                    <a:pt x="14" y="704"/>
                  </a:lnTo>
                  <a:lnTo>
                    <a:pt x="41" y="688"/>
                  </a:lnTo>
                  <a:lnTo>
                    <a:pt x="39" y="680"/>
                  </a:lnTo>
                  <a:lnTo>
                    <a:pt x="36" y="657"/>
                  </a:lnTo>
                  <a:lnTo>
                    <a:pt x="33" y="622"/>
                  </a:lnTo>
                  <a:lnTo>
                    <a:pt x="35" y="575"/>
                  </a:lnTo>
                  <a:lnTo>
                    <a:pt x="41" y="519"/>
                  </a:lnTo>
                  <a:lnTo>
                    <a:pt x="58" y="455"/>
                  </a:lnTo>
                  <a:lnTo>
                    <a:pt x="86" y="386"/>
                  </a:lnTo>
                  <a:lnTo>
                    <a:pt x="129" y="313"/>
                  </a:lnTo>
                  <a:lnTo>
                    <a:pt x="143" y="279"/>
                  </a:lnTo>
                  <a:lnTo>
                    <a:pt x="149" y="235"/>
                  </a:lnTo>
                  <a:lnTo>
                    <a:pt x="144" y="184"/>
                  </a:lnTo>
                  <a:lnTo>
                    <a:pt x="131" y="134"/>
                  </a:lnTo>
                  <a:lnTo>
                    <a:pt x="109" y="85"/>
                  </a:lnTo>
                  <a:lnTo>
                    <a:pt x="81" y="44"/>
                  </a:lnTo>
                  <a:lnTo>
                    <a:pt x="44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" name="Freeform 43"/>
            <p:cNvSpPr>
              <a:spLocks/>
            </p:cNvSpPr>
            <p:nvPr userDrawn="1"/>
          </p:nvSpPr>
          <p:spPr bwMode="ltGray">
            <a:xfrm>
              <a:off x="0" y="1848"/>
              <a:ext cx="36" cy="13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6" y="12"/>
                </a:cxn>
                <a:cxn ang="0">
                  <a:pos x="0" y="132"/>
                </a:cxn>
                <a:cxn ang="0">
                  <a:pos x="0" y="0"/>
                </a:cxn>
              </a:cxnLst>
              <a:rect l="0" t="0" r="r" b="b"/>
              <a:pathLst>
                <a:path w="36" h="132">
                  <a:moveTo>
                    <a:pt x="0" y="0"/>
                  </a:moveTo>
                  <a:lnTo>
                    <a:pt x="36" y="12"/>
                  </a:lnTo>
                  <a:lnTo>
                    <a:pt x="0" y="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82991" name="Rectangle 47"/>
          <p:cNvSpPr>
            <a:spLocks noGrp="1" noChangeArrowheads="1"/>
          </p:cNvSpPr>
          <p:nvPr>
            <p:ph type="ctrTitle"/>
          </p:nvPr>
        </p:nvSpPr>
        <p:spPr>
          <a:xfrm>
            <a:off x="2455863" y="596900"/>
            <a:ext cx="6192837" cy="3581400"/>
          </a:xfrm>
        </p:spPr>
        <p:txBody>
          <a:bodyPr/>
          <a:lstStyle>
            <a:lvl1pPr>
              <a:defRPr sz="52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82992" name="Rectangle 48"/>
          <p:cNvSpPr>
            <a:spLocks noGrp="1" noChangeArrowheads="1"/>
          </p:cNvSpPr>
          <p:nvPr>
            <p:ph type="subTitle" idx="1"/>
          </p:nvPr>
        </p:nvSpPr>
        <p:spPr>
          <a:xfrm>
            <a:off x="2489200" y="4279900"/>
            <a:ext cx="6146800" cy="1485900"/>
          </a:xfrm>
        </p:spPr>
        <p:txBody>
          <a:bodyPr/>
          <a:lstStyle>
            <a:lvl1pPr marL="0" indent="0" algn="ctr">
              <a:buFontTx/>
              <a:buNone/>
              <a:defRPr b="1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6" name="Rectangle 4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7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8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8E4E4C-426C-47D7-8C18-4FF4337276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7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7C838E-B1AD-4792-AD40-96988B0223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7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225" y="103188"/>
            <a:ext cx="2060575" cy="59531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42913" y="103188"/>
            <a:ext cx="6030912" cy="59531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C46A13-BE99-48FB-96F0-1C0F7E5029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7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BDC411-BCE2-4C1D-9BB8-7793263FFF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7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9BE804-B82D-4DBA-873E-A5D335AD6F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7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6693A3-8DE7-4B4C-84B6-038A98BD92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7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D0729B-2729-4EA6-9AAF-3B06CE981E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7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B1DC04-25AC-4657-A758-2E4DB4DBA1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7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C33079-F5C1-4D48-AD57-77922C2A0F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7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A7FDA7-0D2D-4557-A6AB-79763D75AF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7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874F31-8FE3-488C-AD53-196AF0EC5D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7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00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-7938" y="0"/>
            <a:ext cx="2833688" cy="6856413"/>
            <a:chOff x="-5" y="0"/>
            <a:chExt cx="1785" cy="4319"/>
          </a:xfrm>
        </p:grpSpPr>
        <p:sp>
          <p:nvSpPr>
            <p:cNvPr id="81923" name="Freeform 3"/>
            <p:cNvSpPr>
              <a:spLocks/>
            </p:cNvSpPr>
            <p:nvPr/>
          </p:nvSpPr>
          <p:spPr bwMode="ltGray">
            <a:xfrm>
              <a:off x="-5" y="3262"/>
              <a:ext cx="472" cy="802"/>
            </a:xfrm>
            <a:custGeom>
              <a:avLst/>
              <a:gdLst/>
              <a:ahLst/>
              <a:cxnLst>
                <a:cxn ang="0">
                  <a:pos x="5" y="32"/>
                </a:cxn>
                <a:cxn ang="0">
                  <a:pos x="189" y="26"/>
                </a:cxn>
                <a:cxn ang="0">
                  <a:pos x="309" y="66"/>
                </a:cxn>
                <a:cxn ang="0">
                  <a:pos x="357" y="98"/>
                </a:cxn>
                <a:cxn ang="0">
                  <a:pos x="413" y="162"/>
                </a:cxn>
                <a:cxn ang="0">
                  <a:pos x="437" y="250"/>
                </a:cxn>
                <a:cxn ang="0">
                  <a:pos x="397" y="530"/>
                </a:cxn>
                <a:cxn ang="0">
                  <a:pos x="341" y="634"/>
                </a:cxn>
                <a:cxn ang="0">
                  <a:pos x="173" y="714"/>
                </a:cxn>
                <a:cxn ang="0">
                  <a:pos x="77" y="730"/>
                </a:cxn>
                <a:cxn ang="0">
                  <a:pos x="69" y="802"/>
                </a:cxn>
                <a:cxn ang="0">
                  <a:pos x="7" y="788"/>
                </a:cxn>
                <a:cxn ang="0">
                  <a:pos x="5" y="751"/>
                </a:cxn>
                <a:cxn ang="0">
                  <a:pos x="37" y="722"/>
                </a:cxn>
                <a:cxn ang="0">
                  <a:pos x="5" y="670"/>
                </a:cxn>
                <a:cxn ang="0">
                  <a:pos x="5" y="32"/>
                </a:cxn>
              </a:cxnLst>
              <a:rect l="0" t="0" r="r" b="b"/>
              <a:pathLst>
                <a:path w="472" h="802">
                  <a:moveTo>
                    <a:pt x="5" y="32"/>
                  </a:moveTo>
                  <a:cubicBezTo>
                    <a:pt x="101" y="0"/>
                    <a:pt x="20" y="17"/>
                    <a:pt x="189" y="26"/>
                  </a:cubicBezTo>
                  <a:cubicBezTo>
                    <a:pt x="221" y="37"/>
                    <a:pt x="280" y="47"/>
                    <a:pt x="309" y="66"/>
                  </a:cubicBezTo>
                  <a:cubicBezTo>
                    <a:pt x="325" y="77"/>
                    <a:pt x="357" y="98"/>
                    <a:pt x="357" y="98"/>
                  </a:cubicBezTo>
                  <a:cubicBezTo>
                    <a:pt x="394" y="154"/>
                    <a:pt x="373" y="135"/>
                    <a:pt x="413" y="162"/>
                  </a:cubicBezTo>
                  <a:cubicBezTo>
                    <a:pt x="433" y="223"/>
                    <a:pt x="426" y="193"/>
                    <a:pt x="437" y="250"/>
                  </a:cubicBezTo>
                  <a:cubicBezTo>
                    <a:pt x="433" y="370"/>
                    <a:pt x="472" y="455"/>
                    <a:pt x="397" y="530"/>
                  </a:cubicBezTo>
                  <a:cubicBezTo>
                    <a:pt x="385" y="567"/>
                    <a:pt x="368" y="607"/>
                    <a:pt x="341" y="634"/>
                  </a:cubicBezTo>
                  <a:cubicBezTo>
                    <a:pt x="319" y="701"/>
                    <a:pt x="233" y="707"/>
                    <a:pt x="173" y="714"/>
                  </a:cubicBezTo>
                  <a:cubicBezTo>
                    <a:pt x="142" y="724"/>
                    <a:pt x="100" y="707"/>
                    <a:pt x="77" y="730"/>
                  </a:cubicBezTo>
                  <a:cubicBezTo>
                    <a:pt x="60" y="747"/>
                    <a:pt x="72" y="778"/>
                    <a:pt x="69" y="802"/>
                  </a:cubicBezTo>
                  <a:cubicBezTo>
                    <a:pt x="53" y="799"/>
                    <a:pt x="23" y="792"/>
                    <a:pt x="7" y="788"/>
                  </a:cubicBezTo>
                  <a:cubicBezTo>
                    <a:pt x="5" y="788"/>
                    <a:pt x="0" y="762"/>
                    <a:pt x="5" y="751"/>
                  </a:cubicBezTo>
                  <a:cubicBezTo>
                    <a:pt x="10" y="740"/>
                    <a:pt x="37" y="735"/>
                    <a:pt x="37" y="722"/>
                  </a:cubicBezTo>
                  <a:cubicBezTo>
                    <a:pt x="26" y="682"/>
                    <a:pt x="22" y="685"/>
                    <a:pt x="5" y="670"/>
                  </a:cubicBezTo>
                  <a:cubicBezTo>
                    <a:pt x="5" y="541"/>
                    <a:pt x="5" y="233"/>
                    <a:pt x="5" y="32"/>
                  </a:cubicBezTo>
                  <a:close/>
                </a:path>
              </a:pathLst>
            </a:custGeom>
            <a:solidFill>
              <a:schemeClr val="folHlink">
                <a:alpha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1033" name="Group 4"/>
            <p:cNvGrpSpPr>
              <a:grpSpLocks/>
            </p:cNvGrpSpPr>
            <p:nvPr/>
          </p:nvGrpSpPr>
          <p:grpSpPr bwMode="auto">
            <a:xfrm rot="14964908" flipH="1">
              <a:off x="104" y="2441"/>
              <a:ext cx="452" cy="444"/>
              <a:chOff x="1727" y="866"/>
              <a:chExt cx="129" cy="157"/>
            </a:xfrm>
          </p:grpSpPr>
          <p:sp>
            <p:nvSpPr>
              <p:cNvPr id="81925" name="Freeform 5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1926" name="Freeform 6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1927" name="Freeform 7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81928" name="Freeform 8"/>
            <p:cNvSpPr>
              <a:spLocks/>
            </p:cNvSpPr>
            <p:nvPr/>
          </p:nvSpPr>
          <p:spPr bwMode="ltGray">
            <a:xfrm>
              <a:off x="90" y="1736"/>
              <a:ext cx="710" cy="768"/>
            </a:xfrm>
            <a:custGeom>
              <a:avLst/>
              <a:gdLst/>
              <a:ahLst/>
              <a:cxnLst>
                <a:cxn ang="0">
                  <a:pos x="14" y="416"/>
                </a:cxn>
                <a:cxn ang="0">
                  <a:pos x="14" y="272"/>
                </a:cxn>
                <a:cxn ang="0">
                  <a:pos x="102" y="144"/>
                </a:cxn>
                <a:cxn ang="0">
                  <a:pos x="150" y="96"/>
                </a:cxn>
                <a:cxn ang="0">
                  <a:pos x="198" y="64"/>
                </a:cxn>
                <a:cxn ang="0">
                  <a:pos x="350" y="0"/>
                </a:cxn>
                <a:cxn ang="0">
                  <a:pos x="534" y="8"/>
                </a:cxn>
                <a:cxn ang="0">
                  <a:pos x="662" y="96"/>
                </a:cxn>
                <a:cxn ang="0">
                  <a:pos x="710" y="200"/>
                </a:cxn>
                <a:cxn ang="0">
                  <a:pos x="702" y="400"/>
                </a:cxn>
                <a:cxn ang="0">
                  <a:pos x="678" y="448"/>
                </a:cxn>
                <a:cxn ang="0">
                  <a:pos x="550" y="632"/>
                </a:cxn>
                <a:cxn ang="0">
                  <a:pos x="518" y="656"/>
                </a:cxn>
                <a:cxn ang="0">
                  <a:pos x="470" y="664"/>
                </a:cxn>
                <a:cxn ang="0">
                  <a:pos x="518" y="680"/>
                </a:cxn>
                <a:cxn ang="0">
                  <a:pos x="566" y="696"/>
                </a:cxn>
                <a:cxn ang="0">
                  <a:pos x="574" y="720"/>
                </a:cxn>
                <a:cxn ang="0">
                  <a:pos x="526" y="736"/>
                </a:cxn>
                <a:cxn ang="0">
                  <a:pos x="502" y="752"/>
                </a:cxn>
                <a:cxn ang="0">
                  <a:pos x="454" y="768"/>
                </a:cxn>
                <a:cxn ang="0">
                  <a:pos x="438" y="712"/>
                </a:cxn>
                <a:cxn ang="0">
                  <a:pos x="246" y="688"/>
                </a:cxn>
                <a:cxn ang="0">
                  <a:pos x="134" y="648"/>
                </a:cxn>
                <a:cxn ang="0">
                  <a:pos x="110" y="624"/>
                </a:cxn>
                <a:cxn ang="0">
                  <a:pos x="78" y="576"/>
                </a:cxn>
                <a:cxn ang="0">
                  <a:pos x="54" y="464"/>
                </a:cxn>
                <a:cxn ang="0">
                  <a:pos x="30" y="408"/>
                </a:cxn>
                <a:cxn ang="0">
                  <a:pos x="22" y="384"/>
                </a:cxn>
                <a:cxn ang="0">
                  <a:pos x="14" y="416"/>
                </a:cxn>
              </a:cxnLst>
              <a:rect l="0" t="0" r="r" b="b"/>
              <a:pathLst>
                <a:path w="710" h="768">
                  <a:moveTo>
                    <a:pt x="14" y="416"/>
                  </a:moveTo>
                  <a:cubicBezTo>
                    <a:pt x="6" y="353"/>
                    <a:pt x="0" y="339"/>
                    <a:pt x="14" y="272"/>
                  </a:cubicBezTo>
                  <a:cubicBezTo>
                    <a:pt x="24" y="227"/>
                    <a:pt x="72" y="178"/>
                    <a:pt x="102" y="144"/>
                  </a:cubicBezTo>
                  <a:cubicBezTo>
                    <a:pt x="117" y="127"/>
                    <a:pt x="134" y="112"/>
                    <a:pt x="150" y="96"/>
                  </a:cubicBezTo>
                  <a:cubicBezTo>
                    <a:pt x="164" y="82"/>
                    <a:pt x="198" y="64"/>
                    <a:pt x="198" y="64"/>
                  </a:cubicBezTo>
                  <a:cubicBezTo>
                    <a:pt x="231" y="14"/>
                    <a:pt x="294" y="7"/>
                    <a:pt x="350" y="0"/>
                  </a:cubicBezTo>
                  <a:cubicBezTo>
                    <a:pt x="411" y="3"/>
                    <a:pt x="473" y="1"/>
                    <a:pt x="534" y="8"/>
                  </a:cubicBezTo>
                  <a:cubicBezTo>
                    <a:pt x="582" y="13"/>
                    <a:pt x="624" y="71"/>
                    <a:pt x="662" y="96"/>
                  </a:cubicBezTo>
                  <a:cubicBezTo>
                    <a:pt x="691" y="140"/>
                    <a:pt x="698" y="151"/>
                    <a:pt x="710" y="200"/>
                  </a:cubicBezTo>
                  <a:cubicBezTo>
                    <a:pt x="707" y="267"/>
                    <a:pt x="707" y="333"/>
                    <a:pt x="702" y="400"/>
                  </a:cubicBezTo>
                  <a:cubicBezTo>
                    <a:pt x="700" y="423"/>
                    <a:pt x="688" y="428"/>
                    <a:pt x="678" y="448"/>
                  </a:cubicBezTo>
                  <a:cubicBezTo>
                    <a:pt x="646" y="512"/>
                    <a:pt x="626" y="607"/>
                    <a:pt x="550" y="632"/>
                  </a:cubicBezTo>
                  <a:cubicBezTo>
                    <a:pt x="539" y="640"/>
                    <a:pt x="530" y="651"/>
                    <a:pt x="518" y="656"/>
                  </a:cubicBezTo>
                  <a:cubicBezTo>
                    <a:pt x="503" y="662"/>
                    <a:pt x="470" y="648"/>
                    <a:pt x="470" y="664"/>
                  </a:cubicBezTo>
                  <a:cubicBezTo>
                    <a:pt x="470" y="681"/>
                    <a:pt x="502" y="675"/>
                    <a:pt x="518" y="680"/>
                  </a:cubicBezTo>
                  <a:cubicBezTo>
                    <a:pt x="534" y="685"/>
                    <a:pt x="566" y="696"/>
                    <a:pt x="566" y="696"/>
                  </a:cubicBezTo>
                  <a:cubicBezTo>
                    <a:pt x="569" y="704"/>
                    <a:pt x="580" y="714"/>
                    <a:pt x="574" y="720"/>
                  </a:cubicBezTo>
                  <a:cubicBezTo>
                    <a:pt x="562" y="732"/>
                    <a:pt x="542" y="731"/>
                    <a:pt x="526" y="736"/>
                  </a:cubicBezTo>
                  <a:cubicBezTo>
                    <a:pt x="517" y="739"/>
                    <a:pt x="511" y="748"/>
                    <a:pt x="502" y="752"/>
                  </a:cubicBezTo>
                  <a:cubicBezTo>
                    <a:pt x="487" y="759"/>
                    <a:pt x="454" y="768"/>
                    <a:pt x="454" y="768"/>
                  </a:cubicBezTo>
                  <a:cubicBezTo>
                    <a:pt x="448" y="750"/>
                    <a:pt x="453" y="725"/>
                    <a:pt x="438" y="712"/>
                  </a:cubicBezTo>
                  <a:cubicBezTo>
                    <a:pt x="407" y="685"/>
                    <a:pt x="256" y="689"/>
                    <a:pt x="246" y="688"/>
                  </a:cubicBezTo>
                  <a:cubicBezTo>
                    <a:pt x="207" y="680"/>
                    <a:pt x="166" y="674"/>
                    <a:pt x="134" y="648"/>
                  </a:cubicBezTo>
                  <a:cubicBezTo>
                    <a:pt x="125" y="641"/>
                    <a:pt x="117" y="633"/>
                    <a:pt x="110" y="624"/>
                  </a:cubicBezTo>
                  <a:cubicBezTo>
                    <a:pt x="98" y="609"/>
                    <a:pt x="78" y="576"/>
                    <a:pt x="78" y="576"/>
                  </a:cubicBezTo>
                  <a:cubicBezTo>
                    <a:pt x="66" y="506"/>
                    <a:pt x="74" y="544"/>
                    <a:pt x="54" y="464"/>
                  </a:cubicBezTo>
                  <a:cubicBezTo>
                    <a:pt x="37" y="397"/>
                    <a:pt x="58" y="463"/>
                    <a:pt x="30" y="408"/>
                  </a:cubicBezTo>
                  <a:cubicBezTo>
                    <a:pt x="26" y="400"/>
                    <a:pt x="30" y="380"/>
                    <a:pt x="22" y="384"/>
                  </a:cubicBezTo>
                  <a:cubicBezTo>
                    <a:pt x="12" y="389"/>
                    <a:pt x="17" y="405"/>
                    <a:pt x="14" y="416"/>
                  </a:cubicBezTo>
                  <a:close/>
                </a:path>
              </a:pathLst>
            </a:custGeom>
            <a:solidFill>
              <a:schemeClr val="accent2">
                <a:alpha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1035" name="Group 9"/>
            <p:cNvGrpSpPr>
              <a:grpSpLocks/>
            </p:cNvGrpSpPr>
            <p:nvPr/>
          </p:nvGrpSpPr>
          <p:grpSpPr bwMode="auto">
            <a:xfrm rot="416244">
              <a:off x="9" y="1746"/>
              <a:ext cx="1771" cy="1741"/>
              <a:chOff x="41" y="2787"/>
              <a:chExt cx="902" cy="833"/>
            </a:xfrm>
          </p:grpSpPr>
          <p:sp>
            <p:nvSpPr>
              <p:cNvPr id="81930" name="Freeform 10"/>
              <p:cNvSpPr>
                <a:spLocks/>
              </p:cNvSpPr>
              <p:nvPr userDrawn="1"/>
            </p:nvSpPr>
            <p:spPr bwMode="ltGray">
              <a:xfrm rot="373331" flipH="1">
                <a:off x="125" y="2787"/>
                <a:ext cx="313" cy="303"/>
              </a:xfrm>
              <a:custGeom>
                <a:avLst/>
                <a:gdLst/>
                <a:ahLst/>
                <a:cxnLst>
                  <a:cxn ang="0">
                    <a:pos x="46" y="210"/>
                  </a:cxn>
                  <a:cxn ang="0">
                    <a:pos x="37" y="198"/>
                  </a:cxn>
                  <a:cxn ang="0">
                    <a:pos x="26" y="181"/>
                  </a:cxn>
                  <a:cxn ang="0">
                    <a:pos x="15" y="159"/>
                  </a:cxn>
                  <a:cxn ang="0">
                    <a:pos x="5" y="135"/>
                  </a:cxn>
                  <a:cxn ang="0">
                    <a:pos x="0" y="109"/>
                  </a:cxn>
                  <a:cxn ang="0">
                    <a:pos x="1" y="82"/>
                  </a:cxn>
                  <a:cxn ang="0">
                    <a:pos x="9" y="57"/>
                  </a:cxn>
                  <a:cxn ang="0">
                    <a:pos x="27" y="35"/>
                  </a:cxn>
                  <a:cxn ang="0">
                    <a:pos x="45" y="22"/>
                  </a:cxn>
                  <a:cxn ang="0">
                    <a:pos x="60" y="12"/>
                  </a:cxn>
                  <a:cxn ang="0">
                    <a:pos x="72" y="7"/>
                  </a:cxn>
                  <a:cxn ang="0">
                    <a:pos x="81" y="5"/>
                  </a:cxn>
                  <a:cxn ang="0">
                    <a:pos x="88" y="5"/>
                  </a:cxn>
                  <a:cxn ang="0">
                    <a:pos x="104" y="0"/>
                  </a:cxn>
                  <a:cxn ang="0">
                    <a:pos x="148" y="8"/>
                  </a:cxn>
                  <a:cxn ang="0">
                    <a:pos x="160" y="12"/>
                  </a:cxn>
                  <a:cxn ang="0">
                    <a:pos x="172" y="15"/>
                  </a:cxn>
                  <a:cxn ang="0">
                    <a:pos x="182" y="19"/>
                  </a:cxn>
                  <a:cxn ang="0">
                    <a:pos x="190" y="23"/>
                  </a:cxn>
                  <a:cxn ang="0">
                    <a:pos x="198" y="27"/>
                  </a:cxn>
                  <a:cxn ang="0">
                    <a:pos x="205" y="32"/>
                  </a:cxn>
                  <a:cxn ang="0">
                    <a:pos x="211" y="38"/>
                  </a:cxn>
                  <a:cxn ang="0">
                    <a:pos x="217" y="45"/>
                  </a:cxn>
                  <a:cxn ang="0">
                    <a:pos x="205" y="40"/>
                  </a:cxn>
                  <a:cxn ang="0">
                    <a:pos x="194" y="36"/>
                  </a:cxn>
                  <a:cxn ang="0">
                    <a:pos x="183" y="33"/>
                  </a:cxn>
                  <a:cxn ang="0">
                    <a:pos x="172" y="30"/>
                  </a:cxn>
                  <a:cxn ang="0">
                    <a:pos x="163" y="27"/>
                  </a:cxn>
                  <a:cxn ang="0">
                    <a:pos x="153" y="26"/>
                  </a:cxn>
                  <a:cxn ang="0">
                    <a:pos x="143" y="24"/>
                  </a:cxn>
                  <a:cxn ang="0">
                    <a:pos x="134" y="24"/>
                  </a:cxn>
                  <a:cxn ang="0">
                    <a:pos x="125" y="24"/>
                  </a:cxn>
                  <a:cxn ang="0">
                    <a:pos x="116" y="25"/>
                  </a:cxn>
                  <a:cxn ang="0">
                    <a:pos x="107" y="27"/>
                  </a:cxn>
                  <a:cxn ang="0">
                    <a:pos x="99" y="29"/>
                  </a:cxn>
                  <a:cxn ang="0">
                    <a:pos x="91" y="33"/>
                  </a:cxn>
                  <a:cxn ang="0">
                    <a:pos x="82" y="36"/>
                  </a:cxn>
                  <a:cxn ang="0">
                    <a:pos x="74" y="41"/>
                  </a:cxn>
                  <a:cxn ang="0">
                    <a:pos x="66" y="46"/>
                  </a:cxn>
                  <a:cxn ang="0">
                    <a:pos x="52" y="61"/>
                  </a:cxn>
                  <a:cxn ang="0">
                    <a:pos x="42" y="80"/>
                  </a:cxn>
                  <a:cxn ang="0">
                    <a:pos x="37" y="103"/>
                  </a:cxn>
                  <a:cxn ang="0">
                    <a:pos x="35" y="126"/>
                  </a:cxn>
                  <a:cxn ang="0">
                    <a:pos x="35" y="151"/>
                  </a:cxn>
                  <a:cxn ang="0">
                    <a:pos x="38" y="174"/>
                  </a:cxn>
                  <a:cxn ang="0">
                    <a:pos x="41" y="194"/>
                  </a:cxn>
                  <a:cxn ang="0">
                    <a:pos x="46" y="210"/>
                  </a:cxn>
                </a:cxnLst>
                <a:rect l="0" t="0" r="r" b="b"/>
                <a:pathLst>
                  <a:path w="217" h="210">
                    <a:moveTo>
                      <a:pt x="46" y="210"/>
                    </a:moveTo>
                    <a:lnTo>
                      <a:pt x="37" y="198"/>
                    </a:lnTo>
                    <a:lnTo>
                      <a:pt x="26" y="181"/>
                    </a:lnTo>
                    <a:lnTo>
                      <a:pt x="15" y="159"/>
                    </a:lnTo>
                    <a:lnTo>
                      <a:pt x="5" y="135"/>
                    </a:lnTo>
                    <a:lnTo>
                      <a:pt x="0" y="109"/>
                    </a:lnTo>
                    <a:lnTo>
                      <a:pt x="1" y="82"/>
                    </a:lnTo>
                    <a:lnTo>
                      <a:pt x="9" y="57"/>
                    </a:lnTo>
                    <a:lnTo>
                      <a:pt x="27" y="35"/>
                    </a:lnTo>
                    <a:lnTo>
                      <a:pt x="45" y="22"/>
                    </a:lnTo>
                    <a:lnTo>
                      <a:pt x="60" y="12"/>
                    </a:lnTo>
                    <a:lnTo>
                      <a:pt x="72" y="7"/>
                    </a:lnTo>
                    <a:lnTo>
                      <a:pt x="81" y="5"/>
                    </a:lnTo>
                    <a:lnTo>
                      <a:pt x="88" y="5"/>
                    </a:lnTo>
                    <a:lnTo>
                      <a:pt x="104" y="0"/>
                    </a:lnTo>
                    <a:lnTo>
                      <a:pt x="148" y="8"/>
                    </a:lnTo>
                    <a:lnTo>
                      <a:pt x="160" y="12"/>
                    </a:lnTo>
                    <a:lnTo>
                      <a:pt x="172" y="15"/>
                    </a:lnTo>
                    <a:lnTo>
                      <a:pt x="182" y="19"/>
                    </a:lnTo>
                    <a:lnTo>
                      <a:pt x="190" y="23"/>
                    </a:lnTo>
                    <a:lnTo>
                      <a:pt x="198" y="27"/>
                    </a:lnTo>
                    <a:lnTo>
                      <a:pt x="205" y="32"/>
                    </a:lnTo>
                    <a:lnTo>
                      <a:pt x="211" y="38"/>
                    </a:lnTo>
                    <a:lnTo>
                      <a:pt x="217" y="45"/>
                    </a:lnTo>
                    <a:lnTo>
                      <a:pt x="205" y="40"/>
                    </a:lnTo>
                    <a:lnTo>
                      <a:pt x="194" y="36"/>
                    </a:lnTo>
                    <a:lnTo>
                      <a:pt x="183" y="33"/>
                    </a:lnTo>
                    <a:lnTo>
                      <a:pt x="172" y="30"/>
                    </a:lnTo>
                    <a:lnTo>
                      <a:pt x="163" y="27"/>
                    </a:lnTo>
                    <a:lnTo>
                      <a:pt x="153" y="26"/>
                    </a:lnTo>
                    <a:lnTo>
                      <a:pt x="143" y="24"/>
                    </a:lnTo>
                    <a:lnTo>
                      <a:pt x="134" y="24"/>
                    </a:lnTo>
                    <a:lnTo>
                      <a:pt x="125" y="24"/>
                    </a:lnTo>
                    <a:lnTo>
                      <a:pt x="116" y="25"/>
                    </a:lnTo>
                    <a:lnTo>
                      <a:pt x="107" y="27"/>
                    </a:lnTo>
                    <a:lnTo>
                      <a:pt x="99" y="29"/>
                    </a:lnTo>
                    <a:lnTo>
                      <a:pt x="91" y="33"/>
                    </a:lnTo>
                    <a:lnTo>
                      <a:pt x="82" y="36"/>
                    </a:lnTo>
                    <a:lnTo>
                      <a:pt x="74" y="41"/>
                    </a:lnTo>
                    <a:lnTo>
                      <a:pt x="66" y="46"/>
                    </a:lnTo>
                    <a:lnTo>
                      <a:pt x="52" y="61"/>
                    </a:lnTo>
                    <a:lnTo>
                      <a:pt x="42" y="80"/>
                    </a:lnTo>
                    <a:lnTo>
                      <a:pt x="37" y="103"/>
                    </a:lnTo>
                    <a:lnTo>
                      <a:pt x="35" y="126"/>
                    </a:lnTo>
                    <a:lnTo>
                      <a:pt x="35" y="151"/>
                    </a:lnTo>
                    <a:lnTo>
                      <a:pt x="38" y="174"/>
                    </a:lnTo>
                    <a:lnTo>
                      <a:pt x="41" y="194"/>
                    </a:lnTo>
                    <a:lnTo>
                      <a:pt x="46" y="21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1931" name="Freeform 11"/>
              <p:cNvSpPr>
                <a:spLocks/>
              </p:cNvSpPr>
              <p:nvPr userDrawn="1"/>
            </p:nvSpPr>
            <p:spPr bwMode="ltGray">
              <a:xfrm rot="373331" flipH="1">
                <a:off x="41" y="2843"/>
                <a:ext cx="262" cy="308"/>
              </a:xfrm>
              <a:custGeom>
                <a:avLst/>
                <a:gdLst/>
                <a:ahLst/>
                <a:cxnLst>
                  <a:cxn ang="0">
                    <a:pos x="109" y="0"/>
                  </a:cxn>
                  <a:cxn ang="0">
                    <a:pos x="112" y="2"/>
                  </a:cxn>
                  <a:cxn ang="0">
                    <a:pos x="118" y="8"/>
                  </a:cxn>
                  <a:cxn ang="0">
                    <a:pos x="127" y="18"/>
                  </a:cxn>
                  <a:cxn ang="0">
                    <a:pos x="137" y="33"/>
                  </a:cxn>
                  <a:cxn ang="0">
                    <a:pos x="145" y="52"/>
                  </a:cxn>
                  <a:cxn ang="0">
                    <a:pos x="150" y="76"/>
                  </a:cxn>
                  <a:cxn ang="0">
                    <a:pos x="150" y="105"/>
                  </a:cxn>
                  <a:cxn ang="0">
                    <a:pos x="144" y="139"/>
                  </a:cxn>
                  <a:cxn ang="0">
                    <a:pos x="140" y="149"/>
                  </a:cxn>
                  <a:cxn ang="0">
                    <a:pos x="136" y="157"/>
                  </a:cxn>
                  <a:cxn ang="0">
                    <a:pos x="131" y="165"/>
                  </a:cxn>
                  <a:cxn ang="0">
                    <a:pos x="125" y="173"/>
                  </a:cxn>
                  <a:cxn ang="0">
                    <a:pos x="117" y="180"/>
                  </a:cxn>
                  <a:cxn ang="0">
                    <a:pos x="110" y="185"/>
                  </a:cxn>
                  <a:cxn ang="0">
                    <a:pos x="102" y="191"/>
                  </a:cxn>
                  <a:cxn ang="0">
                    <a:pos x="92" y="195"/>
                  </a:cxn>
                  <a:cxn ang="0">
                    <a:pos x="82" y="197"/>
                  </a:cxn>
                  <a:cxn ang="0">
                    <a:pos x="72" y="200"/>
                  </a:cxn>
                  <a:cxn ang="0">
                    <a:pos x="61" y="201"/>
                  </a:cxn>
                  <a:cxn ang="0">
                    <a:pos x="49" y="201"/>
                  </a:cxn>
                  <a:cxn ang="0">
                    <a:pos x="37" y="200"/>
                  </a:cxn>
                  <a:cxn ang="0">
                    <a:pos x="25" y="197"/>
                  </a:cxn>
                  <a:cxn ang="0">
                    <a:pos x="12" y="193"/>
                  </a:cxn>
                  <a:cxn ang="0">
                    <a:pos x="0" y="188"/>
                  </a:cxn>
                  <a:cxn ang="0">
                    <a:pos x="11" y="195"/>
                  </a:cxn>
                  <a:cxn ang="0">
                    <a:pos x="22" y="200"/>
                  </a:cxn>
                  <a:cxn ang="0">
                    <a:pos x="33" y="205"/>
                  </a:cxn>
                  <a:cxn ang="0">
                    <a:pos x="43" y="208"/>
                  </a:cxn>
                  <a:cxn ang="0">
                    <a:pos x="53" y="211"/>
                  </a:cxn>
                  <a:cxn ang="0">
                    <a:pos x="63" y="212"/>
                  </a:cxn>
                  <a:cxn ang="0">
                    <a:pos x="73" y="213"/>
                  </a:cxn>
                  <a:cxn ang="0">
                    <a:pos x="83" y="213"/>
                  </a:cxn>
                  <a:cxn ang="0">
                    <a:pos x="91" y="212"/>
                  </a:cxn>
                  <a:cxn ang="0">
                    <a:pos x="100" y="210"/>
                  </a:cxn>
                  <a:cxn ang="0">
                    <a:pos x="108" y="208"/>
                  </a:cxn>
                  <a:cxn ang="0">
                    <a:pos x="116" y="206"/>
                  </a:cxn>
                  <a:cxn ang="0">
                    <a:pos x="123" y="203"/>
                  </a:cxn>
                  <a:cxn ang="0">
                    <a:pos x="130" y="199"/>
                  </a:cxn>
                  <a:cxn ang="0">
                    <a:pos x="136" y="195"/>
                  </a:cxn>
                  <a:cxn ang="0">
                    <a:pos x="142" y="191"/>
                  </a:cxn>
                  <a:cxn ang="0">
                    <a:pos x="158" y="176"/>
                  </a:cxn>
                  <a:cxn ang="0">
                    <a:pos x="169" y="161"/>
                  </a:cxn>
                  <a:cxn ang="0">
                    <a:pos x="176" y="144"/>
                  </a:cxn>
                  <a:cxn ang="0">
                    <a:pos x="179" y="128"/>
                  </a:cxn>
                  <a:cxn ang="0">
                    <a:pos x="181" y="111"/>
                  </a:cxn>
                  <a:cxn ang="0">
                    <a:pos x="181" y="95"/>
                  </a:cxn>
                  <a:cxn ang="0">
                    <a:pos x="182" y="79"/>
                  </a:cxn>
                  <a:cxn ang="0">
                    <a:pos x="173" y="46"/>
                  </a:cxn>
                  <a:cxn ang="0">
                    <a:pos x="156" y="21"/>
                  </a:cxn>
                  <a:cxn ang="0">
                    <a:pos x="151" y="18"/>
                  </a:cxn>
                  <a:cxn ang="0">
                    <a:pos x="147" y="15"/>
                  </a:cxn>
                  <a:cxn ang="0">
                    <a:pos x="142" y="13"/>
                  </a:cxn>
                  <a:cxn ang="0">
                    <a:pos x="138" y="11"/>
                  </a:cxn>
                  <a:cxn ang="0">
                    <a:pos x="132" y="9"/>
                  </a:cxn>
                  <a:cxn ang="0">
                    <a:pos x="126" y="6"/>
                  </a:cxn>
                  <a:cxn ang="0">
                    <a:pos x="119" y="3"/>
                  </a:cxn>
                  <a:cxn ang="0">
                    <a:pos x="109" y="0"/>
                  </a:cxn>
                </a:cxnLst>
                <a:rect l="0" t="0" r="r" b="b"/>
                <a:pathLst>
                  <a:path w="182" h="213">
                    <a:moveTo>
                      <a:pt x="109" y="0"/>
                    </a:moveTo>
                    <a:lnTo>
                      <a:pt x="112" y="2"/>
                    </a:lnTo>
                    <a:lnTo>
                      <a:pt x="118" y="8"/>
                    </a:lnTo>
                    <a:lnTo>
                      <a:pt x="127" y="18"/>
                    </a:lnTo>
                    <a:lnTo>
                      <a:pt x="137" y="33"/>
                    </a:lnTo>
                    <a:lnTo>
                      <a:pt x="145" y="52"/>
                    </a:lnTo>
                    <a:lnTo>
                      <a:pt x="150" y="76"/>
                    </a:lnTo>
                    <a:lnTo>
                      <a:pt x="150" y="105"/>
                    </a:lnTo>
                    <a:lnTo>
                      <a:pt x="144" y="139"/>
                    </a:lnTo>
                    <a:lnTo>
                      <a:pt x="140" y="149"/>
                    </a:lnTo>
                    <a:lnTo>
                      <a:pt x="136" y="157"/>
                    </a:lnTo>
                    <a:lnTo>
                      <a:pt x="131" y="165"/>
                    </a:lnTo>
                    <a:lnTo>
                      <a:pt x="125" y="173"/>
                    </a:lnTo>
                    <a:lnTo>
                      <a:pt x="117" y="180"/>
                    </a:lnTo>
                    <a:lnTo>
                      <a:pt x="110" y="185"/>
                    </a:lnTo>
                    <a:lnTo>
                      <a:pt x="102" y="191"/>
                    </a:lnTo>
                    <a:lnTo>
                      <a:pt x="92" y="195"/>
                    </a:lnTo>
                    <a:lnTo>
                      <a:pt x="82" y="197"/>
                    </a:lnTo>
                    <a:lnTo>
                      <a:pt x="72" y="200"/>
                    </a:lnTo>
                    <a:lnTo>
                      <a:pt x="61" y="201"/>
                    </a:lnTo>
                    <a:lnTo>
                      <a:pt x="49" y="201"/>
                    </a:lnTo>
                    <a:lnTo>
                      <a:pt x="37" y="200"/>
                    </a:lnTo>
                    <a:lnTo>
                      <a:pt x="25" y="197"/>
                    </a:lnTo>
                    <a:lnTo>
                      <a:pt x="12" y="193"/>
                    </a:lnTo>
                    <a:lnTo>
                      <a:pt x="0" y="188"/>
                    </a:lnTo>
                    <a:lnTo>
                      <a:pt x="11" y="195"/>
                    </a:lnTo>
                    <a:lnTo>
                      <a:pt x="22" y="200"/>
                    </a:lnTo>
                    <a:lnTo>
                      <a:pt x="33" y="205"/>
                    </a:lnTo>
                    <a:lnTo>
                      <a:pt x="43" y="208"/>
                    </a:lnTo>
                    <a:lnTo>
                      <a:pt x="53" y="211"/>
                    </a:lnTo>
                    <a:lnTo>
                      <a:pt x="63" y="212"/>
                    </a:lnTo>
                    <a:lnTo>
                      <a:pt x="73" y="213"/>
                    </a:lnTo>
                    <a:lnTo>
                      <a:pt x="83" y="213"/>
                    </a:lnTo>
                    <a:lnTo>
                      <a:pt x="91" y="212"/>
                    </a:lnTo>
                    <a:lnTo>
                      <a:pt x="100" y="210"/>
                    </a:lnTo>
                    <a:lnTo>
                      <a:pt x="108" y="208"/>
                    </a:lnTo>
                    <a:lnTo>
                      <a:pt x="116" y="206"/>
                    </a:lnTo>
                    <a:lnTo>
                      <a:pt x="123" y="203"/>
                    </a:lnTo>
                    <a:lnTo>
                      <a:pt x="130" y="199"/>
                    </a:lnTo>
                    <a:lnTo>
                      <a:pt x="136" y="195"/>
                    </a:lnTo>
                    <a:lnTo>
                      <a:pt x="142" y="191"/>
                    </a:lnTo>
                    <a:lnTo>
                      <a:pt x="158" y="176"/>
                    </a:lnTo>
                    <a:lnTo>
                      <a:pt x="169" y="161"/>
                    </a:lnTo>
                    <a:lnTo>
                      <a:pt x="176" y="144"/>
                    </a:lnTo>
                    <a:lnTo>
                      <a:pt x="179" y="128"/>
                    </a:lnTo>
                    <a:lnTo>
                      <a:pt x="181" y="111"/>
                    </a:lnTo>
                    <a:lnTo>
                      <a:pt x="181" y="95"/>
                    </a:lnTo>
                    <a:lnTo>
                      <a:pt x="182" y="79"/>
                    </a:lnTo>
                    <a:lnTo>
                      <a:pt x="173" y="46"/>
                    </a:lnTo>
                    <a:lnTo>
                      <a:pt x="156" y="21"/>
                    </a:lnTo>
                    <a:lnTo>
                      <a:pt x="151" y="18"/>
                    </a:lnTo>
                    <a:lnTo>
                      <a:pt x="147" y="15"/>
                    </a:lnTo>
                    <a:lnTo>
                      <a:pt x="142" y="13"/>
                    </a:lnTo>
                    <a:lnTo>
                      <a:pt x="138" y="11"/>
                    </a:lnTo>
                    <a:lnTo>
                      <a:pt x="132" y="9"/>
                    </a:lnTo>
                    <a:lnTo>
                      <a:pt x="126" y="6"/>
                    </a:lnTo>
                    <a:lnTo>
                      <a:pt x="119" y="3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1932" name="Freeform 12"/>
              <p:cNvSpPr>
                <a:spLocks/>
              </p:cNvSpPr>
              <p:nvPr userDrawn="1"/>
            </p:nvSpPr>
            <p:spPr bwMode="ltGray">
              <a:xfrm rot="373331" flipH="1">
                <a:off x="121" y="2907"/>
                <a:ext cx="93" cy="156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9"/>
                  </a:cxn>
                  <a:cxn ang="0">
                    <a:pos x="115" y="27"/>
                  </a:cxn>
                  <a:cxn ang="0">
                    <a:pos x="123" y="50"/>
                  </a:cxn>
                  <a:cxn ang="0">
                    <a:pos x="128" y="78"/>
                  </a:cxn>
                  <a:cxn ang="0">
                    <a:pos x="127" y="111"/>
                  </a:cxn>
                  <a:cxn ang="0">
                    <a:pos x="116" y="145"/>
                  </a:cxn>
                  <a:cxn ang="0">
                    <a:pos x="94" y="181"/>
                  </a:cxn>
                  <a:cxn ang="0">
                    <a:pos x="60" y="217"/>
                  </a:cxn>
                  <a:cxn ang="0">
                    <a:pos x="49" y="213"/>
                  </a:cxn>
                  <a:cxn ang="0">
                    <a:pos x="38" y="210"/>
                  </a:cxn>
                  <a:cxn ang="0">
                    <a:pos x="26" y="205"/>
                  </a:cxn>
                  <a:cxn ang="0">
                    <a:pos x="16" y="201"/>
                  </a:cxn>
                  <a:cxn ang="0">
                    <a:pos x="8" y="196"/>
                  </a:cxn>
                  <a:cxn ang="0">
                    <a:pos x="2" y="190"/>
                  </a:cxn>
                  <a:cxn ang="0">
                    <a:pos x="0" y="183"/>
                  </a:cxn>
                  <a:cxn ang="0">
                    <a:pos x="1" y="178"/>
                  </a:cxn>
                  <a:cxn ang="0">
                    <a:pos x="13" y="171"/>
                  </a:cxn>
                  <a:cxn ang="0">
                    <a:pos x="29" y="161"/>
                  </a:cxn>
                  <a:cxn ang="0">
                    <a:pos x="46" y="150"/>
                  </a:cxn>
                  <a:cxn ang="0">
                    <a:pos x="63" y="134"/>
                  </a:cxn>
                  <a:cxn ang="0">
                    <a:pos x="79" y="112"/>
                  </a:cxn>
                  <a:cxn ang="0">
                    <a:pos x="91" y="83"/>
                  </a:cxn>
                  <a:cxn ang="0">
                    <a:pos x="97" y="46"/>
                  </a:cxn>
                  <a:cxn ang="0">
                    <a:pos x="94" y="0"/>
                  </a:cxn>
                </a:cxnLst>
                <a:rect l="0" t="0" r="r" b="b"/>
                <a:pathLst>
                  <a:path w="128" h="217">
                    <a:moveTo>
                      <a:pt x="94" y="0"/>
                    </a:moveTo>
                    <a:lnTo>
                      <a:pt x="105" y="9"/>
                    </a:lnTo>
                    <a:lnTo>
                      <a:pt x="115" y="27"/>
                    </a:lnTo>
                    <a:lnTo>
                      <a:pt x="123" y="50"/>
                    </a:lnTo>
                    <a:lnTo>
                      <a:pt x="128" y="78"/>
                    </a:lnTo>
                    <a:lnTo>
                      <a:pt x="127" y="111"/>
                    </a:lnTo>
                    <a:lnTo>
                      <a:pt x="116" y="145"/>
                    </a:lnTo>
                    <a:lnTo>
                      <a:pt x="94" y="181"/>
                    </a:lnTo>
                    <a:lnTo>
                      <a:pt x="60" y="217"/>
                    </a:lnTo>
                    <a:lnTo>
                      <a:pt x="49" y="213"/>
                    </a:lnTo>
                    <a:lnTo>
                      <a:pt x="38" y="210"/>
                    </a:lnTo>
                    <a:lnTo>
                      <a:pt x="26" y="205"/>
                    </a:lnTo>
                    <a:lnTo>
                      <a:pt x="16" y="201"/>
                    </a:lnTo>
                    <a:lnTo>
                      <a:pt x="8" y="196"/>
                    </a:lnTo>
                    <a:lnTo>
                      <a:pt x="2" y="190"/>
                    </a:lnTo>
                    <a:lnTo>
                      <a:pt x="0" y="183"/>
                    </a:lnTo>
                    <a:lnTo>
                      <a:pt x="1" y="178"/>
                    </a:lnTo>
                    <a:lnTo>
                      <a:pt x="13" y="171"/>
                    </a:lnTo>
                    <a:lnTo>
                      <a:pt x="29" y="161"/>
                    </a:lnTo>
                    <a:lnTo>
                      <a:pt x="46" y="150"/>
                    </a:lnTo>
                    <a:lnTo>
                      <a:pt x="63" y="134"/>
                    </a:lnTo>
                    <a:lnTo>
                      <a:pt x="79" y="112"/>
                    </a:lnTo>
                    <a:lnTo>
                      <a:pt x="91" y="83"/>
                    </a:lnTo>
                    <a:lnTo>
                      <a:pt x="97" y="46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1933" name="Freeform 13"/>
              <p:cNvSpPr>
                <a:spLocks/>
              </p:cNvSpPr>
              <p:nvPr userDrawn="1"/>
            </p:nvSpPr>
            <p:spPr bwMode="ltGray">
              <a:xfrm rot="373331" flipH="1">
                <a:off x="313" y="3110"/>
                <a:ext cx="85" cy="93"/>
              </a:xfrm>
              <a:custGeom>
                <a:avLst/>
                <a:gdLst/>
                <a:ahLst/>
                <a:cxnLst>
                  <a:cxn ang="0">
                    <a:pos x="75" y="0"/>
                  </a:cxn>
                  <a:cxn ang="0">
                    <a:pos x="0" y="25"/>
                  </a:cxn>
                  <a:cxn ang="0">
                    <a:pos x="3" y="26"/>
                  </a:cxn>
                  <a:cxn ang="0">
                    <a:pos x="14" y="29"/>
                  </a:cxn>
                  <a:cxn ang="0">
                    <a:pos x="29" y="36"/>
                  </a:cxn>
                  <a:cxn ang="0">
                    <a:pos x="46" y="47"/>
                  </a:cxn>
                  <a:cxn ang="0">
                    <a:pos x="66" y="62"/>
                  </a:cxn>
                  <a:cxn ang="0">
                    <a:pos x="84" y="80"/>
                  </a:cxn>
                  <a:cxn ang="0">
                    <a:pos x="102" y="103"/>
                  </a:cxn>
                  <a:cxn ang="0">
                    <a:pos x="116" y="132"/>
                  </a:cxn>
                  <a:cxn ang="0">
                    <a:pos x="117" y="120"/>
                  </a:cxn>
                  <a:cxn ang="0">
                    <a:pos x="115" y="107"/>
                  </a:cxn>
                  <a:cxn ang="0">
                    <a:pos x="108" y="90"/>
                  </a:cxn>
                  <a:cxn ang="0">
                    <a:pos x="99" y="74"/>
                  </a:cxn>
                  <a:cxn ang="0">
                    <a:pos x="89" y="58"/>
                  </a:cxn>
                  <a:cxn ang="0">
                    <a:pos x="78" y="45"/>
                  </a:cxn>
                  <a:cxn ang="0">
                    <a:pos x="67" y="36"/>
                  </a:cxn>
                  <a:cxn ang="0">
                    <a:pos x="58" y="32"/>
                  </a:cxn>
                  <a:cxn ang="0">
                    <a:pos x="69" y="29"/>
                  </a:cxn>
                  <a:cxn ang="0">
                    <a:pos x="79" y="28"/>
                  </a:cxn>
                  <a:cxn ang="0">
                    <a:pos x="89" y="26"/>
                  </a:cxn>
                  <a:cxn ang="0">
                    <a:pos x="98" y="25"/>
                  </a:cxn>
                  <a:cxn ang="0">
                    <a:pos x="105" y="24"/>
                  </a:cxn>
                  <a:cxn ang="0">
                    <a:pos x="109" y="22"/>
                  </a:cxn>
                  <a:cxn ang="0">
                    <a:pos x="113" y="21"/>
                  </a:cxn>
                  <a:cxn ang="0">
                    <a:pos x="114" y="21"/>
                  </a:cxn>
                  <a:cxn ang="0">
                    <a:pos x="75" y="0"/>
                  </a:cxn>
                </a:cxnLst>
                <a:rect l="0" t="0" r="r" b="b"/>
                <a:pathLst>
                  <a:path w="117" h="132">
                    <a:moveTo>
                      <a:pt x="75" y="0"/>
                    </a:moveTo>
                    <a:lnTo>
                      <a:pt x="0" y="25"/>
                    </a:lnTo>
                    <a:lnTo>
                      <a:pt x="3" y="26"/>
                    </a:lnTo>
                    <a:lnTo>
                      <a:pt x="14" y="29"/>
                    </a:lnTo>
                    <a:lnTo>
                      <a:pt x="29" y="36"/>
                    </a:lnTo>
                    <a:lnTo>
                      <a:pt x="46" y="47"/>
                    </a:lnTo>
                    <a:lnTo>
                      <a:pt x="66" y="62"/>
                    </a:lnTo>
                    <a:lnTo>
                      <a:pt x="84" y="80"/>
                    </a:lnTo>
                    <a:lnTo>
                      <a:pt x="102" y="103"/>
                    </a:lnTo>
                    <a:lnTo>
                      <a:pt x="116" y="132"/>
                    </a:lnTo>
                    <a:lnTo>
                      <a:pt x="117" y="120"/>
                    </a:lnTo>
                    <a:lnTo>
                      <a:pt x="115" y="107"/>
                    </a:lnTo>
                    <a:lnTo>
                      <a:pt x="108" y="90"/>
                    </a:lnTo>
                    <a:lnTo>
                      <a:pt x="99" y="74"/>
                    </a:lnTo>
                    <a:lnTo>
                      <a:pt x="89" y="58"/>
                    </a:lnTo>
                    <a:lnTo>
                      <a:pt x="78" y="45"/>
                    </a:lnTo>
                    <a:lnTo>
                      <a:pt x="67" y="36"/>
                    </a:lnTo>
                    <a:lnTo>
                      <a:pt x="58" y="32"/>
                    </a:lnTo>
                    <a:lnTo>
                      <a:pt x="69" y="29"/>
                    </a:lnTo>
                    <a:lnTo>
                      <a:pt x="79" y="28"/>
                    </a:lnTo>
                    <a:lnTo>
                      <a:pt x="89" y="26"/>
                    </a:lnTo>
                    <a:lnTo>
                      <a:pt x="98" y="25"/>
                    </a:lnTo>
                    <a:lnTo>
                      <a:pt x="105" y="24"/>
                    </a:lnTo>
                    <a:lnTo>
                      <a:pt x="109" y="22"/>
                    </a:lnTo>
                    <a:lnTo>
                      <a:pt x="113" y="21"/>
                    </a:lnTo>
                    <a:lnTo>
                      <a:pt x="114" y="21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1934" name="Freeform 14"/>
              <p:cNvSpPr>
                <a:spLocks/>
              </p:cNvSpPr>
              <p:nvPr userDrawn="1"/>
            </p:nvSpPr>
            <p:spPr bwMode="ltGray">
              <a:xfrm rot="373331" flipH="1">
                <a:off x="289" y="3133"/>
                <a:ext cx="21" cy="55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23" y="0"/>
                  </a:cxn>
                  <a:cxn ang="0">
                    <a:pos x="16" y="4"/>
                  </a:cxn>
                  <a:cxn ang="0">
                    <a:pos x="9" y="9"/>
                  </a:cxn>
                  <a:cxn ang="0">
                    <a:pos x="4" y="19"/>
                  </a:cxn>
                  <a:cxn ang="0">
                    <a:pos x="1" y="30"/>
                  </a:cxn>
                  <a:cxn ang="0">
                    <a:pos x="0" y="44"/>
                  </a:cxn>
                  <a:cxn ang="0">
                    <a:pos x="3" y="60"/>
                  </a:cxn>
                  <a:cxn ang="0">
                    <a:pos x="11" y="77"/>
                  </a:cxn>
                  <a:cxn ang="0">
                    <a:pos x="15" y="53"/>
                  </a:cxn>
                  <a:cxn ang="0">
                    <a:pos x="19" y="37"/>
                  </a:cxn>
                  <a:cxn ang="0">
                    <a:pos x="23" y="22"/>
                  </a:cxn>
                  <a:cxn ang="0">
                    <a:pos x="29" y="0"/>
                  </a:cxn>
                </a:cxnLst>
                <a:rect l="0" t="0" r="r" b="b"/>
                <a:pathLst>
                  <a:path w="29" h="77">
                    <a:moveTo>
                      <a:pt x="29" y="0"/>
                    </a:moveTo>
                    <a:lnTo>
                      <a:pt x="23" y="0"/>
                    </a:lnTo>
                    <a:lnTo>
                      <a:pt x="16" y="4"/>
                    </a:lnTo>
                    <a:lnTo>
                      <a:pt x="9" y="9"/>
                    </a:lnTo>
                    <a:lnTo>
                      <a:pt x="4" y="19"/>
                    </a:lnTo>
                    <a:lnTo>
                      <a:pt x="1" y="30"/>
                    </a:lnTo>
                    <a:lnTo>
                      <a:pt x="0" y="44"/>
                    </a:lnTo>
                    <a:lnTo>
                      <a:pt x="3" y="60"/>
                    </a:lnTo>
                    <a:lnTo>
                      <a:pt x="11" y="77"/>
                    </a:lnTo>
                    <a:lnTo>
                      <a:pt x="15" y="53"/>
                    </a:lnTo>
                    <a:lnTo>
                      <a:pt x="19" y="37"/>
                    </a:lnTo>
                    <a:lnTo>
                      <a:pt x="23" y="2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grpSp>
            <p:nvGrpSpPr>
              <p:cNvPr id="1067" name="Group 15"/>
              <p:cNvGrpSpPr>
                <a:grpSpLocks/>
              </p:cNvGrpSpPr>
              <p:nvPr userDrawn="1"/>
            </p:nvGrpSpPr>
            <p:grpSpPr bwMode="auto">
              <a:xfrm rot="10886446" flipH="1">
                <a:off x="335" y="3251"/>
                <a:ext cx="608" cy="369"/>
                <a:chOff x="-366" y="1704"/>
                <a:chExt cx="608" cy="369"/>
              </a:xfrm>
            </p:grpSpPr>
            <p:sp>
              <p:nvSpPr>
                <p:cNvPr id="81936" name="Freeform 16"/>
                <p:cNvSpPr>
                  <a:spLocks/>
                </p:cNvSpPr>
                <p:nvPr userDrawn="1"/>
              </p:nvSpPr>
              <p:spPr bwMode="ltGray">
                <a:xfrm rot="4200091">
                  <a:off x="-243" y="1807"/>
                  <a:ext cx="143" cy="390"/>
                </a:xfrm>
                <a:custGeom>
                  <a:avLst/>
                  <a:gdLst/>
                  <a:ahLst/>
                  <a:cxnLst>
                    <a:cxn ang="0">
                      <a:pos x="12" y="44"/>
                    </a:cxn>
                    <a:cxn ang="0">
                      <a:pos x="6" y="72"/>
                    </a:cxn>
                    <a:cxn ang="0">
                      <a:pos x="3" y="99"/>
                    </a:cxn>
                    <a:cxn ang="0">
                      <a:pos x="0" y="125"/>
                    </a:cxn>
                    <a:cxn ang="0">
                      <a:pos x="0" y="151"/>
                    </a:cxn>
                    <a:cxn ang="0">
                      <a:pos x="3" y="180"/>
                    </a:cxn>
                    <a:cxn ang="0">
                      <a:pos x="7" y="211"/>
                    </a:cxn>
                    <a:cxn ang="0">
                      <a:pos x="16" y="247"/>
                    </a:cxn>
                    <a:cxn ang="0">
                      <a:pos x="29" y="287"/>
                    </a:cxn>
                    <a:cxn ang="0">
                      <a:pos x="43" y="325"/>
                    </a:cxn>
                    <a:cxn ang="0">
                      <a:pos x="61" y="364"/>
                    </a:cxn>
                    <a:cxn ang="0">
                      <a:pos x="83" y="406"/>
                    </a:cxn>
                    <a:cxn ang="0">
                      <a:pos x="106" y="446"/>
                    </a:cxn>
                    <a:cxn ang="0">
                      <a:pos x="132" y="483"/>
                    </a:cxn>
                    <a:cxn ang="0">
                      <a:pos x="157" y="516"/>
                    </a:cxn>
                    <a:cxn ang="0">
                      <a:pos x="182" y="544"/>
                    </a:cxn>
                    <a:cxn ang="0">
                      <a:pos x="207" y="564"/>
                    </a:cxn>
                    <a:cxn ang="0">
                      <a:pos x="160" y="501"/>
                    </a:cxn>
                    <a:cxn ang="0">
                      <a:pos x="127" y="448"/>
                    </a:cxn>
                    <a:cxn ang="0">
                      <a:pos x="103" y="405"/>
                    </a:cxn>
                    <a:cxn ang="0">
                      <a:pos x="87" y="368"/>
                    </a:cxn>
                    <a:cxn ang="0">
                      <a:pos x="75" y="337"/>
                    </a:cxn>
                    <a:cxn ang="0">
                      <a:pos x="68" y="309"/>
                    </a:cxn>
                    <a:cxn ang="0">
                      <a:pos x="63" y="285"/>
                    </a:cxn>
                    <a:cxn ang="0">
                      <a:pos x="56" y="261"/>
                    </a:cxn>
                    <a:cxn ang="0">
                      <a:pos x="44" y="205"/>
                    </a:cxn>
                    <a:cxn ang="0">
                      <a:pos x="41" y="140"/>
                    </a:cxn>
                    <a:cxn ang="0">
                      <a:pos x="43" y="68"/>
                    </a:cxn>
                    <a:cxn ang="0">
                      <a:pos x="50" y="0"/>
                    </a:cxn>
                    <a:cxn ang="0">
                      <a:pos x="12" y="44"/>
                    </a:cxn>
                  </a:cxnLst>
                  <a:rect l="0" t="0" r="r" b="b"/>
                  <a:pathLst>
                    <a:path w="207" h="564">
                      <a:moveTo>
                        <a:pt x="12" y="44"/>
                      </a:moveTo>
                      <a:lnTo>
                        <a:pt x="6" y="72"/>
                      </a:lnTo>
                      <a:lnTo>
                        <a:pt x="3" y="99"/>
                      </a:lnTo>
                      <a:lnTo>
                        <a:pt x="0" y="125"/>
                      </a:lnTo>
                      <a:lnTo>
                        <a:pt x="0" y="151"/>
                      </a:lnTo>
                      <a:lnTo>
                        <a:pt x="3" y="180"/>
                      </a:lnTo>
                      <a:lnTo>
                        <a:pt x="7" y="211"/>
                      </a:lnTo>
                      <a:lnTo>
                        <a:pt x="16" y="247"/>
                      </a:lnTo>
                      <a:lnTo>
                        <a:pt x="29" y="287"/>
                      </a:lnTo>
                      <a:lnTo>
                        <a:pt x="43" y="325"/>
                      </a:lnTo>
                      <a:lnTo>
                        <a:pt x="61" y="364"/>
                      </a:lnTo>
                      <a:lnTo>
                        <a:pt x="83" y="406"/>
                      </a:lnTo>
                      <a:lnTo>
                        <a:pt x="106" y="446"/>
                      </a:lnTo>
                      <a:lnTo>
                        <a:pt x="132" y="483"/>
                      </a:lnTo>
                      <a:lnTo>
                        <a:pt x="157" y="516"/>
                      </a:lnTo>
                      <a:lnTo>
                        <a:pt x="182" y="544"/>
                      </a:lnTo>
                      <a:lnTo>
                        <a:pt x="207" y="564"/>
                      </a:lnTo>
                      <a:lnTo>
                        <a:pt x="160" y="501"/>
                      </a:lnTo>
                      <a:lnTo>
                        <a:pt x="127" y="448"/>
                      </a:lnTo>
                      <a:lnTo>
                        <a:pt x="103" y="405"/>
                      </a:lnTo>
                      <a:lnTo>
                        <a:pt x="87" y="368"/>
                      </a:lnTo>
                      <a:lnTo>
                        <a:pt x="75" y="337"/>
                      </a:lnTo>
                      <a:lnTo>
                        <a:pt x="68" y="309"/>
                      </a:lnTo>
                      <a:lnTo>
                        <a:pt x="63" y="285"/>
                      </a:lnTo>
                      <a:lnTo>
                        <a:pt x="56" y="261"/>
                      </a:lnTo>
                      <a:lnTo>
                        <a:pt x="44" y="205"/>
                      </a:lnTo>
                      <a:lnTo>
                        <a:pt x="41" y="140"/>
                      </a:lnTo>
                      <a:lnTo>
                        <a:pt x="43" y="68"/>
                      </a:lnTo>
                      <a:lnTo>
                        <a:pt x="50" y="0"/>
                      </a:lnTo>
                      <a:lnTo>
                        <a:pt x="12" y="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81937" name="Freeform 17"/>
                <p:cNvSpPr>
                  <a:spLocks/>
                </p:cNvSpPr>
                <p:nvPr userDrawn="1"/>
              </p:nvSpPr>
              <p:spPr bwMode="ltGray">
                <a:xfrm rot="4200091">
                  <a:off x="124" y="1761"/>
                  <a:ext cx="33" cy="160"/>
                </a:xfrm>
                <a:custGeom>
                  <a:avLst/>
                  <a:gdLst/>
                  <a:ahLst/>
                  <a:cxnLst>
                    <a:cxn ang="0">
                      <a:pos x="0" y="19"/>
                    </a:cxn>
                    <a:cxn ang="0">
                      <a:pos x="14" y="55"/>
                    </a:cxn>
                    <a:cxn ang="0">
                      <a:pos x="22" y="101"/>
                    </a:cxn>
                    <a:cxn ang="0">
                      <a:pos x="24" y="159"/>
                    </a:cxn>
                    <a:cxn ang="0">
                      <a:pos x="19" y="232"/>
                    </a:cxn>
                    <a:cxn ang="0">
                      <a:pos x="45" y="217"/>
                    </a:cxn>
                    <a:cxn ang="0">
                      <a:pos x="47" y="178"/>
                    </a:cxn>
                    <a:cxn ang="0">
                      <a:pos x="47" y="140"/>
                    </a:cxn>
                    <a:cxn ang="0">
                      <a:pos x="45" y="103"/>
                    </a:cxn>
                    <a:cxn ang="0">
                      <a:pos x="41" y="71"/>
                    </a:cxn>
                    <a:cxn ang="0">
                      <a:pos x="36" y="52"/>
                    </a:cxn>
                    <a:cxn ang="0">
                      <a:pos x="29" y="34"/>
                    </a:cxn>
                    <a:cxn ang="0">
                      <a:pos x="22" y="17"/>
                    </a:cxn>
                    <a:cxn ang="0">
                      <a:pos x="13" y="0"/>
                    </a:cxn>
                    <a:cxn ang="0">
                      <a:pos x="0" y="19"/>
                    </a:cxn>
                  </a:cxnLst>
                  <a:rect l="0" t="0" r="r" b="b"/>
                  <a:pathLst>
                    <a:path w="47" h="232">
                      <a:moveTo>
                        <a:pt x="0" y="19"/>
                      </a:moveTo>
                      <a:lnTo>
                        <a:pt x="14" y="55"/>
                      </a:lnTo>
                      <a:lnTo>
                        <a:pt x="22" y="101"/>
                      </a:lnTo>
                      <a:lnTo>
                        <a:pt x="24" y="159"/>
                      </a:lnTo>
                      <a:lnTo>
                        <a:pt x="19" y="232"/>
                      </a:lnTo>
                      <a:lnTo>
                        <a:pt x="45" y="217"/>
                      </a:lnTo>
                      <a:lnTo>
                        <a:pt x="47" y="178"/>
                      </a:lnTo>
                      <a:lnTo>
                        <a:pt x="47" y="140"/>
                      </a:lnTo>
                      <a:lnTo>
                        <a:pt x="45" y="103"/>
                      </a:lnTo>
                      <a:lnTo>
                        <a:pt x="41" y="71"/>
                      </a:lnTo>
                      <a:lnTo>
                        <a:pt x="36" y="52"/>
                      </a:lnTo>
                      <a:lnTo>
                        <a:pt x="29" y="34"/>
                      </a:lnTo>
                      <a:lnTo>
                        <a:pt x="22" y="17"/>
                      </a:lnTo>
                      <a:lnTo>
                        <a:pt x="13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81938" name="Freeform 18"/>
                <p:cNvSpPr>
                  <a:spLocks/>
                </p:cNvSpPr>
                <p:nvPr userDrawn="1"/>
              </p:nvSpPr>
              <p:spPr bwMode="ltGray">
                <a:xfrm rot="4200091">
                  <a:off x="191" y="1723"/>
                  <a:ext cx="60" cy="27"/>
                </a:xfrm>
                <a:custGeom>
                  <a:avLst/>
                  <a:gdLst/>
                  <a:ahLst/>
                  <a:cxnLst>
                    <a:cxn ang="0">
                      <a:pos x="87" y="22"/>
                    </a:cxn>
                    <a:cxn ang="0">
                      <a:pos x="77" y="17"/>
                    </a:cxn>
                    <a:cxn ang="0">
                      <a:pos x="68" y="12"/>
                    </a:cxn>
                    <a:cxn ang="0">
                      <a:pos x="58" y="7"/>
                    </a:cxn>
                    <a:cxn ang="0">
                      <a:pos x="47" y="5"/>
                    </a:cxn>
                    <a:cxn ang="0">
                      <a:pos x="37" y="3"/>
                    </a:cxn>
                    <a:cxn ang="0">
                      <a:pos x="26" y="2"/>
                    </a:cxn>
                    <a:cxn ang="0">
                      <a:pos x="13" y="0"/>
                    </a:cxn>
                    <a:cxn ang="0">
                      <a:pos x="0" y="2"/>
                    </a:cxn>
                    <a:cxn ang="0">
                      <a:pos x="6" y="6"/>
                    </a:cxn>
                    <a:cxn ang="0">
                      <a:pos x="14" y="10"/>
                    </a:cxn>
                    <a:cxn ang="0">
                      <a:pos x="22" y="14"/>
                    </a:cxn>
                    <a:cxn ang="0">
                      <a:pos x="33" y="18"/>
                    </a:cxn>
                    <a:cxn ang="0">
                      <a:pos x="42" y="22"/>
                    </a:cxn>
                    <a:cxn ang="0">
                      <a:pos x="52" y="27"/>
                    </a:cxn>
                    <a:cxn ang="0">
                      <a:pos x="64" y="33"/>
                    </a:cxn>
                    <a:cxn ang="0">
                      <a:pos x="74" y="40"/>
                    </a:cxn>
                    <a:cxn ang="0">
                      <a:pos x="87" y="22"/>
                    </a:cxn>
                  </a:cxnLst>
                  <a:rect l="0" t="0" r="r" b="b"/>
                  <a:pathLst>
                    <a:path w="87" h="40">
                      <a:moveTo>
                        <a:pt x="87" y="22"/>
                      </a:moveTo>
                      <a:lnTo>
                        <a:pt x="77" y="17"/>
                      </a:lnTo>
                      <a:lnTo>
                        <a:pt x="68" y="12"/>
                      </a:lnTo>
                      <a:lnTo>
                        <a:pt x="58" y="7"/>
                      </a:lnTo>
                      <a:lnTo>
                        <a:pt x="47" y="5"/>
                      </a:lnTo>
                      <a:lnTo>
                        <a:pt x="37" y="3"/>
                      </a:lnTo>
                      <a:lnTo>
                        <a:pt x="26" y="2"/>
                      </a:lnTo>
                      <a:lnTo>
                        <a:pt x="13" y="0"/>
                      </a:lnTo>
                      <a:lnTo>
                        <a:pt x="0" y="2"/>
                      </a:lnTo>
                      <a:lnTo>
                        <a:pt x="6" y="6"/>
                      </a:lnTo>
                      <a:lnTo>
                        <a:pt x="14" y="10"/>
                      </a:lnTo>
                      <a:lnTo>
                        <a:pt x="22" y="14"/>
                      </a:lnTo>
                      <a:lnTo>
                        <a:pt x="33" y="18"/>
                      </a:lnTo>
                      <a:lnTo>
                        <a:pt x="42" y="22"/>
                      </a:lnTo>
                      <a:lnTo>
                        <a:pt x="52" y="27"/>
                      </a:lnTo>
                      <a:lnTo>
                        <a:pt x="64" y="33"/>
                      </a:lnTo>
                      <a:lnTo>
                        <a:pt x="74" y="40"/>
                      </a:lnTo>
                      <a:lnTo>
                        <a:pt x="87" y="2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</p:grpSp>
        <p:grpSp>
          <p:nvGrpSpPr>
            <p:cNvPr id="1036" name="Group 19"/>
            <p:cNvGrpSpPr>
              <a:grpSpLocks/>
            </p:cNvGrpSpPr>
            <p:nvPr/>
          </p:nvGrpSpPr>
          <p:grpSpPr bwMode="auto">
            <a:xfrm rot="6248562">
              <a:off x="343" y="3854"/>
              <a:ext cx="392" cy="424"/>
              <a:chOff x="1727" y="866"/>
              <a:chExt cx="129" cy="157"/>
            </a:xfrm>
          </p:grpSpPr>
          <p:sp>
            <p:nvSpPr>
              <p:cNvPr id="81940" name="Freeform 20"/>
              <p:cNvSpPr>
                <a:spLocks/>
              </p:cNvSpPr>
              <p:nvPr userDrawn="1"/>
            </p:nvSpPr>
            <p:spPr bwMode="ltGray">
              <a:xfrm>
                <a:off x="1727" y="868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1941" name="Freeform 21"/>
              <p:cNvSpPr>
                <a:spLocks/>
              </p:cNvSpPr>
              <p:nvPr userDrawn="1"/>
            </p:nvSpPr>
            <p:spPr bwMode="ltGray">
              <a:xfrm>
                <a:off x="1786" y="896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1942" name="Freeform 2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037" name="Group 23"/>
            <p:cNvGrpSpPr>
              <a:grpSpLocks/>
            </p:cNvGrpSpPr>
            <p:nvPr/>
          </p:nvGrpSpPr>
          <p:grpSpPr bwMode="auto">
            <a:xfrm rot="5003157">
              <a:off x="249" y="1102"/>
              <a:ext cx="412" cy="500"/>
              <a:chOff x="1727" y="866"/>
              <a:chExt cx="129" cy="157"/>
            </a:xfrm>
          </p:grpSpPr>
          <p:sp>
            <p:nvSpPr>
              <p:cNvPr id="81944" name="Freeform 2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1945" name="Freeform 2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1946" name="Freeform 2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038" name="Group 27"/>
            <p:cNvGrpSpPr>
              <a:grpSpLocks/>
            </p:cNvGrpSpPr>
            <p:nvPr/>
          </p:nvGrpSpPr>
          <p:grpSpPr bwMode="auto">
            <a:xfrm>
              <a:off x="815" y="0"/>
              <a:ext cx="345" cy="367"/>
              <a:chOff x="1727" y="866"/>
              <a:chExt cx="129" cy="157"/>
            </a:xfrm>
          </p:grpSpPr>
          <p:sp>
            <p:nvSpPr>
              <p:cNvPr id="81948" name="Freeform 2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1949" name="Freeform 2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1950" name="Freeform 3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81951" name="Freeform 31"/>
            <p:cNvSpPr>
              <a:spLocks/>
            </p:cNvSpPr>
            <p:nvPr/>
          </p:nvSpPr>
          <p:spPr bwMode="ltGray">
            <a:xfrm>
              <a:off x="87" y="94"/>
              <a:ext cx="699" cy="756"/>
            </a:xfrm>
            <a:custGeom>
              <a:avLst/>
              <a:gdLst/>
              <a:ahLst/>
              <a:cxnLst>
                <a:cxn ang="0">
                  <a:pos x="1" y="392"/>
                </a:cxn>
                <a:cxn ang="0">
                  <a:pos x="3" y="252"/>
                </a:cxn>
                <a:cxn ang="0">
                  <a:pos x="21" y="210"/>
                </a:cxn>
                <a:cxn ang="0">
                  <a:pos x="29" y="182"/>
                </a:cxn>
                <a:cxn ang="0">
                  <a:pos x="39" y="154"/>
                </a:cxn>
                <a:cxn ang="0">
                  <a:pos x="51" y="138"/>
                </a:cxn>
                <a:cxn ang="0">
                  <a:pos x="111" y="74"/>
                </a:cxn>
                <a:cxn ang="0">
                  <a:pos x="169" y="30"/>
                </a:cxn>
                <a:cxn ang="0">
                  <a:pos x="225" y="10"/>
                </a:cxn>
                <a:cxn ang="0">
                  <a:pos x="249" y="4"/>
                </a:cxn>
                <a:cxn ang="0">
                  <a:pos x="265" y="0"/>
                </a:cxn>
                <a:cxn ang="0">
                  <a:pos x="357" y="2"/>
                </a:cxn>
                <a:cxn ang="0">
                  <a:pos x="385" y="6"/>
                </a:cxn>
                <a:cxn ang="0">
                  <a:pos x="489" y="40"/>
                </a:cxn>
                <a:cxn ang="0">
                  <a:pos x="619" y="128"/>
                </a:cxn>
                <a:cxn ang="0">
                  <a:pos x="653" y="178"/>
                </a:cxn>
                <a:cxn ang="0">
                  <a:pos x="693" y="322"/>
                </a:cxn>
                <a:cxn ang="0">
                  <a:pos x="687" y="434"/>
                </a:cxn>
                <a:cxn ang="0">
                  <a:pos x="665" y="538"/>
                </a:cxn>
                <a:cxn ang="0">
                  <a:pos x="639" y="564"/>
                </a:cxn>
                <a:cxn ang="0">
                  <a:pos x="631" y="580"/>
                </a:cxn>
                <a:cxn ang="0">
                  <a:pos x="607" y="588"/>
                </a:cxn>
                <a:cxn ang="0">
                  <a:pos x="473" y="664"/>
                </a:cxn>
                <a:cxn ang="0">
                  <a:pos x="449" y="678"/>
                </a:cxn>
                <a:cxn ang="0">
                  <a:pos x="405" y="684"/>
                </a:cxn>
                <a:cxn ang="0">
                  <a:pos x="375" y="690"/>
                </a:cxn>
                <a:cxn ang="0">
                  <a:pos x="267" y="684"/>
                </a:cxn>
                <a:cxn ang="0">
                  <a:pos x="259" y="722"/>
                </a:cxn>
                <a:cxn ang="0">
                  <a:pos x="241" y="756"/>
                </a:cxn>
                <a:cxn ang="0">
                  <a:pos x="185" y="728"/>
                </a:cxn>
                <a:cxn ang="0">
                  <a:pos x="163" y="720"/>
                </a:cxn>
                <a:cxn ang="0">
                  <a:pos x="151" y="716"/>
                </a:cxn>
                <a:cxn ang="0">
                  <a:pos x="195" y="674"/>
                </a:cxn>
                <a:cxn ang="0">
                  <a:pos x="211" y="644"/>
                </a:cxn>
                <a:cxn ang="0">
                  <a:pos x="209" y="626"/>
                </a:cxn>
                <a:cxn ang="0">
                  <a:pos x="195" y="620"/>
                </a:cxn>
                <a:cxn ang="0">
                  <a:pos x="165" y="596"/>
                </a:cxn>
                <a:cxn ang="0">
                  <a:pos x="99" y="534"/>
                </a:cxn>
                <a:cxn ang="0">
                  <a:pos x="61" y="506"/>
                </a:cxn>
                <a:cxn ang="0">
                  <a:pos x="23" y="470"/>
                </a:cxn>
                <a:cxn ang="0">
                  <a:pos x="7" y="434"/>
                </a:cxn>
                <a:cxn ang="0">
                  <a:pos x="5" y="396"/>
                </a:cxn>
                <a:cxn ang="0">
                  <a:pos x="1" y="392"/>
                </a:cxn>
              </a:cxnLst>
              <a:rect l="0" t="0" r="r" b="b"/>
              <a:pathLst>
                <a:path w="699" h="756">
                  <a:moveTo>
                    <a:pt x="1" y="392"/>
                  </a:moveTo>
                  <a:cubicBezTo>
                    <a:pt x="2" y="345"/>
                    <a:pt x="2" y="299"/>
                    <a:pt x="3" y="252"/>
                  </a:cubicBezTo>
                  <a:cubicBezTo>
                    <a:pt x="3" y="238"/>
                    <a:pt x="16" y="224"/>
                    <a:pt x="21" y="210"/>
                  </a:cubicBezTo>
                  <a:cubicBezTo>
                    <a:pt x="24" y="202"/>
                    <a:pt x="29" y="182"/>
                    <a:pt x="29" y="182"/>
                  </a:cubicBezTo>
                  <a:cubicBezTo>
                    <a:pt x="32" y="173"/>
                    <a:pt x="34" y="163"/>
                    <a:pt x="39" y="154"/>
                  </a:cubicBezTo>
                  <a:cubicBezTo>
                    <a:pt x="42" y="148"/>
                    <a:pt x="51" y="138"/>
                    <a:pt x="51" y="138"/>
                  </a:cubicBezTo>
                  <a:cubicBezTo>
                    <a:pt x="58" y="116"/>
                    <a:pt x="88" y="82"/>
                    <a:pt x="111" y="74"/>
                  </a:cubicBezTo>
                  <a:cubicBezTo>
                    <a:pt x="128" y="61"/>
                    <a:pt x="149" y="37"/>
                    <a:pt x="169" y="30"/>
                  </a:cubicBezTo>
                  <a:cubicBezTo>
                    <a:pt x="182" y="17"/>
                    <a:pt x="207" y="15"/>
                    <a:pt x="225" y="10"/>
                  </a:cubicBezTo>
                  <a:cubicBezTo>
                    <a:pt x="233" y="8"/>
                    <a:pt x="241" y="6"/>
                    <a:pt x="249" y="4"/>
                  </a:cubicBezTo>
                  <a:cubicBezTo>
                    <a:pt x="254" y="3"/>
                    <a:pt x="265" y="0"/>
                    <a:pt x="265" y="0"/>
                  </a:cubicBezTo>
                  <a:cubicBezTo>
                    <a:pt x="296" y="1"/>
                    <a:pt x="326" y="0"/>
                    <a:pt x="357" y="2"/>
                  </a:cubicBezTo>
                  <a:cubicBezTo>
                    <a:pt x="366" y="2"/>
                    <a:pt x="385" y="6"/>
                    <a:pt x="385" y="6"/>
                  </a:cubicBezTo>
                  <a:cubicBezTo>
                    <a:pt x="417" y="17"/>
                    <a:pt x="463" y="14"/>
                    <a:pt x="489" y="40"/>
                  </a:cubicBezTo>
                  <a:cubicBezTo>
                    <a:pt x="528" y="60"/>
                    <a:pt x="592" y="105"/>
                    <a:pt x="619" y="128"/>
                  </a:cubicBezTo>
                  <a:cubicBezTo>
                    <a:pt x="635" y="134"/>
                    <a:pt x="643" y="164"/>
                    <a:pt x="653" y="178"/>
                  </a:cubicBezTo>
                  <a:cubicBezTo>
                    <a:pt x="667" y="234"/>
                    <a:pt x="687" y="265"/>
                    <a:pt x="693" y="322"/>
                  </a:cubicBezTo>
                  <a:cubicBezTo>
                    <a:pt x="699" y="365"/>
                    <a:pt x="692" y="398"/>
                    <a:pt x="687" y="434"/>
                  </a:cubicBezTo>
                  <a:cubicBezTo>
                    <a:pt x="686" y="469"/>
                    <a:pt x="691" y="510"/>
                    <a:pt x="665" y="538"/>
                  </a:cubicBezTo>
                  <a:cubicBezTo>
                    <a:pt x="657" y="547"/>
                    <a:pt x="644" y="553"/>
                    <a:pt x="639" y="564"/>
                  </a:cubicBezTo>
                  <a:cubicBezTo>
                    <a:pt x="636" y="569"/>
                    <a:pt x="636" y="576"/>
                    <a:pt x="631" y="580"/>
                  </a:cubicBezTo>
                  <a:cubicBezTo>
                    <a:pt x="624" y="585"/>
                    <a:pt x="607" y="588"/>
                    <a:pt x="607" y="588"/>
                  </a:cubicBezTo>
                  <a:cubicBezTo>
                    <a:pt x="581" y="602"/>
                    <a:pt x="499" y="649"/>
                    <a:pt x="473" y="664"/>
                  </a:cubicBezTo>
                  <a:cubicBezTo>
                    <a:pt x="465" y="666"/>
                    <a:pt x="449" y="678"/>
                    <a:pt x="449" y="678"/>
                  </a:cubicBezTo>
                  <a:cubicBezTo>
                    <a:pt x="438" y="685"/>
                    <a:pt x="417" y="679"/>
                    <a:pt x="405" y="684"/>
                  </a:cubicBezTo>
                  <a:cubicBezTo>
                    <a:pt x="396" y="687"/>
                    <a:pt x="385" y="688"/>
                    <a:pt x="375" y="690"/>
                  </a:cubicBezTo>
                  <a:cubicBezTo>
                    <a:pt x="328" y="689"/>
                    <a:pt x="307" y="687"/>
                    <a:pt x="267" y="684"/>
                  </a:cubicBezTo>
                  <a:cubicBezTo>
                    <a:pt x="249" y="690"/>
                    <a:pt x="264" y="683"/>
                    <a:pt x="259" y="722"/>
                  </a:cubicBezTo>
                  <a:cubicBezTo>
                    <a:pt x="258" y="733"/>
                    <a:pt x="250" y="750"/>
                    <a:pt x="241" y="756"/>
                  </a:cubicBezTo>
                  <a:cubicBezTo>
                    <a:pt x="218" y="752"/>
                    <a:pt x="207" y="735"/>
                    <a:pt x="185" y="728"/>
                  </a:cubicBezTo>
                  <a:cubicBezTo>
                    <a:pt x="176" y="725"/>
                    <a:pt x="171" y="724"/>
                    <a:pt x="163" y="720"/>
                  </a:cubicBezTo>
                  <a:cubicBezTo>
                    <a:pt x="159" y="718"/>
                    <a:pt x="151" y="716"/>
                    <a:pt x="151" y="716"/>
                  </a:cubicBezTo>
                  <a:cubicBezTo>
                    <a:pt x="157" y="695"/>
                    <a:pt x="180" y="689"/>
                    <a:pt x="195" y="674"/>
                  </a:cubicBezTo>
                  <a:cubicBezTo>
                    <a:pt x="198" y="665"/>
                    <a:pt x="205" y="652"/>
                    <a:pt x="211" y="644"/>
                  </a:cubicBezTo>
                  <a:cubicBezTo>
                    <a:pt x="210" y="638"/>
                    <a:pt x="212" y="631"/>
                    <a:pt x="209" y="626"/>
                  </a:cubicBezTo>
                  <a:cubicBezTo>
                    <a:pt x="207" y="621"/>
                    <a:pt x="199" y="623"/>
                    <a:pt x="195" y="620"/>
                  </a:cubicBezTo>
                  <a:cubicBezTo>
                    <a:pt x="185" y="612"/>
                    <a:pt x="173" y="606"/>
                    <a:pt x="165" y="596"/>
                  </a:cubicBezTo>
                  <a:cubicBezTo>
                    <a:pt x="146" y="573"/>
                    <a:pt x="123" y="552"/>
                    <a:pt x="99" y="534"/>
                  </a:cubicBezTo>
                  <a:cubicBezTo>
                    <a:pt x="87" y="525"/>
                    <a:pt x="72" y="517"/>
                    <a:pt x="61" y="506"/>
                  </a:cubicBezTo>
                  <a:cubicBezTo>
                    <a:pt x="49" y="494"/>
                    <a:pt x="37" y="480"/>
                    <a:pt x="23" y="470"/>
                  </a:cubicBezTo>
                  <a:cubicBezTo>
                    <a:pt x="13" y="456"/>
                    <a:pt x="10" y="451"/>
                    <a:pt x="7" y="434"/>
                  </a:cubicBezTo>
                  <a:cubicBezTo>
                    <a:pt x="6" y="421"/>
                    <a:pt x="7" y="408"/>
                    <a:pt x="5" y="396"/>
                  </a:cubicBezTo>
                  <a:cubicBezTo>
                    <a:pt x="5" y="394"/>
                    <a:pt x="0" y="391"/>
                    <a:pt x="1" y="392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1952" name="Freeform 32"/>
            <p:cNvSpPr>
              <a:spLocks/>
            </p:cNvSpPr>
            <p:nvPr/>
          </p:nvSpPr>
          <p:spPr bwMode="ltGray">
            <a:xfrm rot="828663">
              <a:off x="242" y="3404"/>
              <a:ext cx="132" cy="16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1"/>
                </a:cxn>
                <a:cxn ang="0">
                  <a:pos x="18" y="5"/>
                </a:cxn>
                <a:cxn ang="0">
                  <a:pos x="37" y="12"/>
                </a:cxn>
                <a:cxn ang="0">
                  <a:pos x="58" y="24"/>
                </a:cxn>
                <a:cxn ang="0">
                  <a:pos x="78" y="44"/>
                </a:cxn>
                <a:cxn ang="0">
                  <a:pos x="96" y="71"/>
                </a:cxn>
                <a:cxn ang="0">
                  <a:pos x="107" y="108"/>
                </a:cxn>
                <a:cxn ang="0">
                  <a:pos x="109" y="156"/>
                </a:cxn>
                <a:cxn ang="0">
                  <a:pos x="105" y="156"/>
                </a:cxn>
                <a:cxn ang="0">
                  <a:pos x="99" y="156"/>
                </a:cxn>
                <a:cxn ang="0">
                  <a:pos x="93" y="156"/>
                </a:cxn>
                <a:cxn ang="0">
                  <a:pos x="87" y="154"/>
                </a:cxn>
                <a:cxn ang="0">
                  <a:pos x="81" y="153"/>
                </a:cxn>
                <a:cxn ang="0">
                  <a:pos x="74" y="150"/>
                </a:cxn>
                <a:cxn ang="0">
                  <a:pos x="66" y="145"/>
                </a:cxn>
                <a:cxn ang="0">
                  <a:pos x="58" y="139"/>
                </a:cxn>
                <a:cxn ang="0">
                  <a:pos x="53" y="126"/>
                </a:cxn>
                <a:cxn ang="0">
                  <a:pos x="53" y="111"/>
                </a:cxn>
                <a:cxn ang="0">
                  <a:pos x="56" y="96"/>
                </a:cxn>
                <a:cxn ang="0">
                  <a:pos x="59" y="80"/>
                </a:cxn>
                <a:cxn ang="0">
                  <a:pos x="56" y="62"/>
                </a:cxn>
                <a:cxn ang="0">
                  <a:pos x="48" y="43"/>
                </a:cxn>
                <a:cxn ang="0">
                  <a:pos x="31" y="23"/>
                </a:cxn>
                <a:cxn ang="0">
                  <a:pos x="0" y="0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1953" name="Freeform 33"/>
            <p:cNvSpPr>
              <a:spLocks/>
            </p:cNvSpPr>
            <p:nvPr/>
          </p:nvSpPr>
          <p:spPr bwMode="ltGray">
            <a:xfrm rot="828663">
              <a:off x="266" y="3592"/>
              <a:ext cx="66" cy="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6" y="3"/>
                </a:cxn>
                <a:cxn ang="0">
                  <a:pos x="13" y="8"/>
                </a:cxn>
                <a:cxn ang="0">
                  <a:pos x="21" y="12"/>
                </a:cxn>
                <a:cxn ang="0">
                  <a:pos x="29" y="15"/>
                </a:cxn>
                <a:cxn ang="0">
                  <a:pos x="38" y="17"/>
                </a:cxn>
                <a:cxn ang="0">
                  <a:pos x="46" y="18"/>
                </a:cxn>
                <a:cxn ang="0">
                  <a:pos x="54" y="16"/>
                </a:cxn>
                <a:cxn ang="0">
                  <a:pos x="53" y="25"/>
                </a:cxn>
                <a:cxn ang="0">
                  <a:pos x="50" y="33"/>
                </a:cxn>
                <a:cxn ang="0">
                  <a:pos x="44" y="38"/>
                </a:cxn>
                <a:cxn ang="0">
                  <a:pos x="37" y="40"/>
                </a:cxn>
                <a:cxn ang="0">
                  <a:pos x="28" y="39"/>
                </a:cxn>
                <a:cxn ang="0">
                  <a:pos x="19" y="32"/>
                </a:cxn>
                <a:cxn ang="0">
                  <a:pos x="10" y="20"/>
                </a:cxn>
                <a:cxn ang="0">
                  <a:pos x="0" y="0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1954" name="Freeform 34"/>
            <p:cNvSpPr>
              <a:spLocks/>
            </p:cNvSpPr>
            <p:nvPr/>
          </p:nvSpPr>
          <p:spPr bwMode="ltGray">
            <a:xfrm>
              <a:off x="11" y="4110"/>
              <a:ext cx="118" cy="20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8"/>
                </a:cxn>
                <a:cxn ang="0">
                  <a:pos x="15" y="19"/>
                </a:cxn>
                <a:cxn ang="0">
                  <a:pos x="26" y="33"/>
                </a:cxn>
                <a:cxn ang="0">
                  <a:pos x="38" y="51"/>
                </a:cxn>
                <a:cxn ang="0">
                  <a:pos x="54" y="72"/>
                </a:cxn>
                <a:cxn ang="0">
                  <a:pos x="67" y="94"/>
                </a:cxn>
                <a:cxn ang="0">
                  <a:pos x="79" y="119"/>
                </a:cxn>
                <a:cxn ang="0">
                  <a:pos x="87" y="146"/>
                </a:cxn>
                <a:cxn ang="0">
                  <a:pos x="94" y="175"/>
                </a:cxn>
                <a:cxn ang="0">
                  <a:pos x="91" y="209"/>
                </a:cxn>
                <a:cxn ang="0">
                  <a:pos x="118" y="209"/>
                </a:cxn>
                <a:cxn ang="0">
                  <a:pos x="117" y="177"/>
                </a:cxn>
                <a:cxn ang="0">
                  <a:pos x="104" y="119"/>
                </a:cxn>
                <a:cxn ang="0">
                  <a:pos x="82" y="69"/>
                </a:cxn>
                <a:cxn ang="0">
                  <a:pos x="47" y="27"/>
                </a:cxn>
                <a:cxn ang="0">
                  <a:pos x="0" y="0"/>
                </a:cxn>
              </a:cxnLst>
              <a:rect l="0" t="0" r="r" b="b"/>
              <a:pathLst>
                <a:path w="118" h="209">
                  <a:moveTo>
                    <a:pt x="0" y="0"/>
                  </a:moveTo>
                  <a:lnTo>
                    <a:pt x="6" y="8"/>
                  </a:lnTo>
                  <a:lnTo>
                    <a:pt x="15" y="19"/>
                  </a:lnTo>
                  <a:lnTo>
                    <a:pt x="26" y="33"/>
                  </a:lnTo>
                  <a:lnTo>
                    <a:pt x="38" y="51"/>
                  </a:lnTo>
                  <a:lnTo>
                    <a:pt x="54" y="72"/>
                  </a:lnTo>
                  <a:lnTo>
                    <a:pt x="67" y="94"/>
                  </a:lnTo>
                  <a:lnTo>
                    <a:pt x="79" y="119"/>
                  </a:lnTo>
                  <a:lnTo>
                    <a:pt x="87" y="146"/>
                  </a:lnTo>
                  <a:lnTo>
                    <a:pt x="94" y="175"/>
                  </a:lnTo>
                  <a:lnTo>
                    <a:pt x="91" y="209"/>
                  </a:lnTo>
                  <a:lnTo>
                    <a:pt x="118" y="209"/>
                  </a:lnTo>
                  <a:lnTo>
                    <a:pt x="117" y="177"/>
                  </a:lnTo>
                  <a:lnTo>
                    <a:pt x="104" y="119"/>
                  </a:lnTo>
                  <a:lnTo>
                    <a:pt x="82" y="69"/>
                  </a:lnTo>
                  <a:lnTo>
                    <a:pt x="47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1955" name="Freeform 35"/>
            <p:cNvSpPr>
              <a:spLocks/>
            </p:cNvSpPr>
            <p:nvPr/>
          </p:nvSpPr>
          <p:spPr bwMode="ltGray">
            <a:xfrm>
              <a:off x="0" y="3968"/>
              <a:ext cx="130" cy="128"/>
            </a:xfrm>
            <a:custGeom>
              <a:avLst/>
              <a:gdLst/>
              <a:ahLst/>
              <a:cxnLst>
                <a:cxn ang="0">
                  <a:pos x="103" y="0"/>
                </a:cxn>
                <a:cxn ang="0">
                  <a:pos x="130" y="128"/>
                </a:cxn>
                <a:cxn ang="0">
                  <a:pos x="125" y="126"/>
                </a:cxn>
                <a:cxn ang="0">
                  <a:pos x="111" y="121"/>
                </a:cxn>
                <a:cxn ang="0">
                  <a:pos x="92" y="111"/>
                </a:cxn>
                <a:cxn ang="0">
                  <a:pos x="68" y="103"/>
                </a:cxn>
                <a:cxn ang="0">
                  <a:pos x="41" y="94"/>
                </a:cxn>
                <a:cxn ang="0">
                  <a:pos x="19" y="90"/>
                </a:cxn>
                <a:cxn ang="0">
                  <a:pos x="0" y="93"/>
                </a:cxn>
                <a:cxn ang="0">
                  <a:pos x="0" y="72"/>
                </a:cxn>
                <a:cxn ang="0">
                  <a:pos x="12" y="70"/>
                </a:cxn>
                <a:cxn ang="0">
                  <a:pos x="24" y="66"/>
                </a:cxn>
                <a:cxn ang="0">
                  <a:pos x="38" y="66"/>
                </a:cxn>
                <a:cxn ang="0">
                  <a:pos x="51" y="67"/>
                </a:cxn>
                <a:cxn ang="0">
                  <a:pos x="65" y="70"/>
                </a:cxn>
                <a:cxn ang="0">
                  <a:pos x="78" y="78"/>
                </a:cxn>
                <a:cxn ang="0">
                  <a:pos x="81" y="74"/>
                </a:cxn>
                <a:cxn ang="0">
                  <a:pos x="81" y="58"/>
                </a:cxn>
                <a:cxn ang="0">
                  <a:pos x="82" y="37"/>
                </a:cxn>
                <a:cxn ang="0">
                  <a:pos x="82" y="29"/>
                </a:cxn>
                <a:cxn ang="0">
                  <a:pos x="80" y="29"/>
                </a:cxn>
                <a:cxn ang="0">
                  <a:pos x="77" y="27"/>
                </a:cxn>
                <a:cxn ang="0">
                  <a:pos x="76" y="22"/>
                </a:cxn>
                <a:cxn ang="0">
                  <a:pos x="75" y="19"/>
                </a:cxn>
                <a:cxn ang="0">
                  <a:pos x="76" y="15"/>
                </a:cxn>
                <a:cxn ang="0">
                  <a:pos x="79" y="10"/>
                </a:cxn>
                <a:cxn ang="0">
                  <a:pos x="89" y="6"/>
                </a:cxn>
                <a:cxn ang="0">
                  <a:pos x="103" y="0"/>
                </a:cxn>
              </a:cxnLst>
              <a:rect l="0" t="0" r="r" b="b"/>
              <a:pathLst>
                <a:path w="130" h="128">
                  <a:moveTo>
                    <a:pt x="103" y="0"/>
                  </a:moveTo>
                  <a:lnTo>
                    <a:pt x="130" y="128"/>
                  </a:lnTo>
                  <a:lnTo>
                    <a:pt x="125" y="126"/>
                  </a:lnTo>
                  <a:lnTo>
                    <a:pt x="111" y="121"/>
                  </a:lnTo>
                  <a:lnTo>
                    <a:pt x="92" y="111"/>
                  </a:lnTo>
                  <a:lnTo>
                    <a:pt x="68" y="103"/>
                  </a:lnTo>
                  <a:lnTo>
                    <a:pt x="41" y="94"/>
                  </a:lnTo>
                  <a:lnTo>
                    <a:pt x="19" y="90"/>
                  </a:lnTo>
                  <a:lnTo>
                    <a:pt x="0" y="93"/>
                  </a:lnTo>
                  <a:lnTo>
                    <a:pt x="0" y="72"/>
                  </a:lnTo>
                  <a:lnTo>
                    <a:pt x="12" y="70"/>
                  </a:lnTo>
                  <a:lnTo>
                    <a:pt x="24" y="66"/>
                  </a:lnTo>
                  <a:lnTo>
                    <a:pt x="38" y="66"/>
                  </a:lnTo>
                  <a:lnTo>
                    <a:pt x="51" y="67"/>
                  </a:lnTo>
                  <a:lnTo>
                    <a:pt x="65" y="70"/>
                  </a:lnTo>
                  <a:lnTo>
                    <a:pt x="78" y="78"/>
                  </a:lnTo>
                  <a:lnTo>
                    <a:pt x="81" y="74"/>
                  </a:lnTo>
                  <a:lnTo>
                    <a:pt x="81" y="58"/>
                  </a:lnTo>
                  <a:lnTo>
                    <a:pt x="82" y="37"/>
                  </a:lnTo>
                  <a:lnTo>
                    <a:pt x="82" y="29"/>
                  </a:lnTo>
                  <a:lnTo>
                    <a:pt x="80" y="29"/>
                  </a:lnTo>
                  <a:lnTo>
                    <a:pt x="77" y="27"/>
                  </a:lnTo>
                  <a:lnTo>
                    <a:pt x="76" y="22"/>
                  </a:lnTo>
                  <a:lnTo>
                    <a:pt x="75" y="19"/>
                  </a:lnTo>
                  <a:lnTo>
                    <a:pt x="76" y="15"/>
                  </a:lnTo>
                  <a:lnTo>
                    <a:pt x="79" y="10"/>
                  </a:lnTo>
                  <a:lnTo>
                    <a:pt x="89" y="6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1956" name="Freeform 36"/>
            <p:cNvSpPr>
              <a:spLocks/>
            </p:cNvSpPr>
            <p:nvPr/>
          </p:nvSpPr>
          <p:spPr bwMode="ltGray">
            <a:xfrm>
              <a:off x="0" y="3949"/>
              <a:ext cx="47" cy="86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15" y="37"/>
                </a:cxn>
                <a:cxn ang="0">
                  <a:pos x="0" y="59"/>
                </a:cxn>
                <a:cxn ang="0">
                  <a:pos x="0" y="86"/>
                </a:cxn>
                <a:cxn ang="0">
                  <a:pos x="8" y="82"/>
                </a:cxn>
                <a:cxn ang="0">
                  <a:pos x="20" y="73"/>
                </a:cxn>
                <a:cxn ang="0">
                  <a:pos x="33" y="63"/>
                </a:cxn>
                <a:cxn ang="0">
                  <a:pos x="42" y="51"/>
                </a:cxn>
                <a:cxn ang="0">
                  <a:pos x="47" y="36"/>
                </a:cxn>
                <a:cxn ang="0">
                  <a:pos x="46" y="19"/>
                </a:cxn>
                <a:cxn ang="0">
                  <a:pos x="37" y="0"/>
                </a:cxn>
              </a:cxnLst>
              <a:rect l="0" t="0" r="r" b="b"/>
              <a:pathLst>
                <a:path w="47" h="86">
                  <a:moveTo>
                    <a:pt x="37" y="0"/>
                  </a:moveTo>
                  <a:lnTo>
                    <a:pt x="15" y="37"/>
                  </a:lnTo>
                  <a:lnTo>
                    <a:pt x="0" y="59"/>
                  </a:lnTo>
                  <a:lnTo>
                    <a:pt x="0" y="86"/>
                  </a:lnTo>
                  <a:lnTo>
                    <a:pt x="8" y="82"/>
                  </a:lnTo>
                  <a:lnTo>
                    <a:pt x="20" y="73"/>
                  </a:lnTo>
                  <a:lnTo>
                    <a:pt x="33" y="63"/>
                  </a:lnTo>
                  <a:lnTo>
                    <a:pt x="42" y="51"/>
                  </a:lnTo>
                  <a:lnTo>
                    <a:pt x="47" y="36"/>
                  </a:lnTo>
                  <a:lnTo>
                    <a:pt x="46" y="1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1957" name="Freeform 37"/>
            <p:cNvSpPr>
              <a:spLocks/>
            </p:cNvSpPr>
            <p:nvPr/>
          </p:nvSpPr>
          <p:spPr bwMode="ltGray">
            <a:xfrm>
              <a:off x="0" y="3239"/>
              <a:ext cx="497" cy="740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41" y="4"/>
                </a:cxn>
                <a:cxn ang="0">
                  <a:pos x="101" y="0"/>
                </a:cxn>
                <a:cxn ang="0">
                  <a:pos x="170" y="4"/>
                </a:cxn>
                <a:cxn ang="0">
                  <a:pos x="248" y="21"/>
                </a:cxn>
                <a:cxn ang="0">
                  <a:pos x="323" y="50"/>
                </a:cxn>
                <a:cxn ang="0">
                  <a:pos x="382" y="90"/>
                </a:cxn>
                <a:cxn ang="0">
                  <a:pos x="428" y="141"/>
                </a:cxn>
                <a:cxn ang="0">
                  <a:pos x="463" y="199"/>
                </a:cxn>
                <a:cxn ang="0">
                  <a:pos x="485" y="262"/>
                </a:cxn>
                <a:cxn ang="0">
                  <a:pos x="496" y="327"/>
                </a:cxn>
                <a:cxn ang="0">
                  <a:pos x="497" y="396"/>
                </a:cxn>
                <a:cxn ang="0">
                  <a:pos x="487" y="462"/>
                </a:cxn>
                <a:cxn ang="0">
                  <a:pos x="470" y="527"/>
                </a:cxn>
                <a:cxn ang="0">
                  <a:pos x="443" y="586"/>
                </a:cxn>
                <a:cxn ang="0">
                  <a:pos x="406" y="639"/>
                </a:cxn>
                <a:cxn ang="0">
                  <a:pos x="364" y="683"/>
                </a:cxn>
                <a:cxn ang="0">
                  <a:pos x="315" y="715"/>
                </a:cxn>
                <a:cxn ang="0">
                  <a:pos x="259" y="736"/>
                </a:cxn>
                <a:cxn ang="0">
                  <a:pos x="198" y="740"/>
                </a:cxn>
                <a:cxn ang="0">
                  <a:pos x="131" y="727"/>
                </a:cxn>
                <a:cxn ang="0">
                  <a:pos x="167" y="728"/>
                </a:cxn>
                <a:cxn ang="0">
                  <a:pos x="204" y="718"/>
                </a:cxn>
                <a:cxn ang="0">
                  <a:pos x="238" y="700"/>
                </a:cxn>
                <a:cxn ang="0">
                  <a:pos x="272" y="670"/>
                </a:cxn>
                <a:cxn ang="0">
                  <a:pos x="304" y="635"/>
                </a:cxn>
                <a:cxn ang="0">
                  <a:pos x="333" y="594"/>
                </a:cxn>
                <a:cxn ang="0">
                  <a:pos x="358" y="549"/>
                </a:cxn>
                <a:cxn ang="0">
                  <a:pos x="381" y="500"/>
                </a:cxn>
                <a:cxn ang="0">
                  <a:pos x="396" y="449"/>
                </a:cxn>
                <a:cxn ang="0">
                  <a:pos x="408" y="397"/>
                </a:cxn>
                <a:cxn ang="0">
                  <a:pos x="414" y="346"/>
                </a:cxn>
                <a:cxn ang="0">
                  <a:pos x="412" y="296"/>
                </a:cxn>
                <a:cxn ang="0">
                  <a:pos x="402" y="251"/>
                </a:cxn>
                <a:cxn ang="0">
                  <a:pos x="384" y="208"/>
                </a:cxn>
                <a:cxn ang="0">
                  <a:pos x="357" y="172"/>
                </a:cxn>
                <a:cxn ang="0">
                  <a:pos x="320" y="142"/>
                </a:cxn>
                <a:cxn ang="0">
                  <a:pos x="260" y="107"/>
                </a:cxn>
                <a:cxn ang="0">
                  <a:pos x="203" y="82"/>
                </a:cxn>
                <a:cxn ang="0">
                  <a:pos x="154" y="65"/>
                </a:cxn>
                <a:cxn ang="0">
                  <a:pos x="108" y="56"/>
                </a:cxn>
                <a:cxn ang="0">
                  <a:pos x="68" y="55"/>
                </a:cxn>
                <a:cxn ang="0">
                  <a:pos x="32" y="61"/>
                </a:cxn>
                <a:cxn ang="0">
                  <a:pos x="0" y="70"/>
                </a:cxn>
                <a:cxn ang="0">
                  <a:pos x="0" y="13"/>
                </a:cxn>
              </a:cxnLst>
              <a:rect l="0" t="0" r="r" b="b"/>
              <a:pathLst>
                <a:path w="497" h="740">
                  <a:moveTo>
                    <a:pt x="0" y="13"/>
                  </a:moveTo>
                  <a:lnTo>
                    <a:pt x="41" y="4"/>
                  </a:lnTo>
                  <a:lnTo>
                    <a:pt x="101" y="0"/>
                  </a:lnTo>
                  <a:lnTo>
                    <a:pt x="170" y="4"/>
                  </a:lnTo>
                  <a:lnTo>
                    <a:pt x="248" y="21"/>
                  </a:lnTo>
                  <a:lnTo>
                    <a:pt x="323" y="50"/>
                  </a:lnTo>
                  <a:lnTo>
                    <a:pt x="382" y="90"/>
                  </a:lnTo>
                  <a:lnTo>
                    <a:pt x="428" y="141"/>
                  </a:lnTo>
                  <a:lnTo>
                    <a:pt x="463" y="199"/>
                  </a:lnTo>
                  <a:lnTo>
                    <a:pt x="485" y="262"/>
                  </a:lnTo>
                  <a:lnTo>
                    <a:pt x="496" y="327"/>
                  </a:lnTo>
                  <a:lnTo>
                    <a:pt x="497" y="396"/>
                  </a:lnTo>
                  <a:lnTo>
                    <a:pt x="487" y="462"/>
                  </a:lnTo>
                  <a:lnTo>
                    <a:pt x="470" y="527"/>
                  </a:lnTo>
                  <a:lnTo>
                    <a:pt x="443" y="586"/>
                  </a:lnTo>
                  <a:lnTo>
                    <a:pt x="406" y="639"/>
                  </a:lnTo>
                  <a:lnTo>
                    <a:pt x="364" y="683"/>
                  </a:lnTo>
                  <a:lnTo>
                    <a:pt x="315" y="715"/>
                  </a:lnTo>
                  <a:lnTo>
                    <a:pt x="259" y="736"/>
                  </a:lnTo>
                  <a:lnTo>
                    <a:pt x="198" y="740"/>
                  </a:lnTo>
                  <a:lnTo>
                    <a:pt x="131" y="727"/>
                  </a:lnTo>
                  <a:lnTo>
                    <a:pt x="167" y="728"/>
                  </a:lnTo>
                  <a:lnTo>
                    <a:pt x="204" y="718"/>
                  </a:lnTo>
                  <a:lnTo>
                    <a:pt x="238" y="700"/>
                  </a:lnTo>
                  <a:lnTo>
                    <a:pt x="272" y="670"/>
                  </a:lnTo>
                  <a:lnTo>
                    <a:pt x="304" y="635"/>
                  </a:lnTo>
                  <a:lnTo>
                    <a:pt x="333" y="594"/>
                  </a:lnTo>
                  <a:lnTo>
                    <a:pt x="358" y="549"/>
                  </a:lnTo>
                  <a:lnTo>
                    <a:pt x="381" y="500"/>
                  </a:lnTo>
                  <a:lnTo>
                    <a:pt x="396" y="449"/>
                  </a:lnTo>
                  <a:lnTo>
                    <a:pt x="408" y="397"/>
                  </a:lnTo>
                  <a:lnTo>
                    <a:pt x="414" y="346"/>
                  </a:lnTo>
                  <a:lnTo>
                    <a:pt x="412" y="296"/>
                  </a:lnTo>
                  <a:lnTo>
                    <a:pt x="402" y="251"/>
                  </a:lnTo>
                  <a:lnTo>
                    <a:pt x="384" y="208"/>
                  </a:lnTo>
                  <a:lnTo>
                    <a:pt x="357" y="172"/>
                  </a:lnTo>
                  <a:lnTo>
                    <a:pt x="320" y="142"/>
                  </a:lnTo>
                  <a:lnTo>
                    <a:pt x="260" y="107"/>
                  </a:lnTo>
                  <a:lnTo>
                    <a:pt x="203" y="82"/>
                  </a:lnTo>
                  <a:lnTo>
                    <a:pt x="154" y="65"/>
                  </a:lnTo>
                  <a:lnTo>
                    <a:pt x="108" y="56"/>
                  </a:lnTo>
                  <a:lnTo>
                    <a:pt x="68" y="55"/>
                  </a:lnTo>
                  <a:lnTo>
                    <a:pt x="32" y="61"/>
                  </a:lnTo>
                  <a:lnTo>
                    <a:pt x="0" y="7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1958" name="Freeform 38"/>
            <p:cNvSpPr>
              <a:spLocks/>
            </p:cNvSpPr>
            <p:nvPr/>
          </p:nvSpPr>
          <p:spPr bwMode="ltGray">
            <a:xfrm rot="1584153">
              <a:off x="20" y="410"/>
              <a:ext cx="344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5"/>
                </a:cxn>
                <a:cxn ang="0">
                  <a:pos x="3" y="50"/>
                </a:cxn>
                <a:cxn ang="0">
                  <a:pos x="6" y="75"/>
                </a:cxn>
                <a:cxn ang="0">
                  <a:pos x="11" y="98"/>
                </a:cxn>
                <a:cxn ang="0">
                  <a:pos x="18" y="119"/>
                </a:cxn>
                <a:cxn ang="0">
                  <a:pos x="27" y="141"/>
                </a:cxn>
                <a:cxn ang="0">
                  <a:pos x="38" y="161"/>
                </a:cxn>
                <a:cxn ang="0">
                  <a:pos x="51" y="178"/>
                </a:cxn>
                <a:cxn ang="0">
                  <a:pos x="67" y="194"/>
                </a:cxn>
                <a:cxn ang="0">
                  <a:pos x="86" y="208"/>
                </a:cxn>
                <a:cxn ang="0">
                  <a:pos x="106" y="219"/>
                </a:cxn>
                <a:cxn ang="0">
                  <a:pos x="131" y="228"/>
                </a:cxn>
                <a:cxn ang="0">
                  <a:pos x="158" y="234"/>
                </a:cxn>
                <a:cxn ang="0">
                  <a:pos x="188" y="237"/>
                </a:cxn>
                <a:cxn ang="0">
                  <a:pos x="220" y="236"/>
                </a:cxn>
                <a:cxn ang="0">
                  <a:pos x="257" y="232"/>
                </a:cxn>
                <a:cxn ang="0">
                  <a:pos x="224" y="227"/>
                </a:cxn>
                <a:cxn ang="0">
                  <a:pos x="195" y="220"/>
                </a:cxn>
                <a:cxn ang="0">
                  <a:pos x="170" y="212"/>
                </a:cxn>
                <a:cxn ang="0">
                  <a:pos x="148" y="204"/>
                </a:cxn>
                <a:cxn ang="0">
                  <a:pos x="128" y="193"/>
                </a:cxn>
                <a:cxn ang="0">
                  <a:pos x="112" y="182"/>
                </a:cxn>
                <a:cxn ang="0">
                  <a:pos x="97" y="169"/>
                </a:cxn>
                <a:cxn ang="0">
                  <a:pos x="84" y="155"/>
                </a:cxn>
                <a:cxn ang="0">
                  <a:pos x="72" y="141"/>
                </a:cxn>
                <a:cxn ang="0">
                  <a:pos x="61" y="125"/>
                </a:cxn>
                <a:cxn ang="0">
                  <a:pos x="52" y="107"/>
                </a:cxn>
                <a:cxn ang="0">
                  <a:pos x="43" y="88"/>
                </a:cxn>
                <a:cxn ang="0">
                  <a:pos x="33" y="69"/>
                </a:cxn>
                <a:cxn ang="0">
                  <a:pos x="23" y="47"/>
                </a:cxn>
                <a:cxn ang="0">
                  <a:pos x="12" y="24"/>
                </a:cxn>
                <a:cxn ang="0">
                  <a:pos x="0" y="0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1959" name="Freeform 39"/>
            <p:cNvSpPr>
              <a:spLocks/>
            </p:cNvSpPr>
            <p:nvPr/>
          </p:nvSpPr>
          <p:spPr bwMode="ltGray">
            <a:xfrm rot="1584153">
              <a:off x="242" y="756"/>
              <a:ext cx="167" cy="115"/>
            </a:xfrm>
            <a:custGeom>
              <a:avLst/>
              <a:gdLst/>
              <a:ahLst/>
              <a:cxnLst>
                <a:cxn ang="0">
                  <a:pos x="77" y="0"/>
                </a:cxn>
                <a:cxn ang="0">
                  <a:pos x="124" y="108"/>
                </a:cxn>
                <a:cxn ang="0">
                  <a:pos x="120" y="107"/>
                </a:cxn>
                <a:cxn ang="0">
                  <a:pos x="107" y="105"/>
                </a:cxn>
                <a:cxn ang="0">
                  <a:pos x="89" y="101"/>
                </a:cxn>
                <a:cxn ang="0">
                  <a:pos x="68" y="99"/>
                </a:cxn>
                <a:cxn ang="0">
                  <a:pos x="45" y="97"/>
                </a:cxn>
                <a:cxn ang="0">
                  <a:pos x="25" y="98"/>
                </a:cxn>
                <a:cxn ang="0">
                  <a:pos x="9" y="102"/>
                </a:cxn>
                <a:cxn ang="0">
                  <a:pos x="0" y="110"/>
                </a:cxn>
                <a:cxn ang="0">
                  <a:pos x="4" y="98"/>
                </a:cxn>
                <a:cxn ang="0">
                  <a:pos x="8" y="89"/>
                </a:cxn>
                <a:cxn ang="0">
                  <a:pos x="16" y="82"/>
                </a:cxn>
                <a:cxn ang="0">
                  <a:pos x="25" y="76"/>
                </a:cxn>
                <a:cxn ang="0">
                  <a:pos x="36" y="72"/>
                </a:cxn>
                <a:cxn ang="0">
                  <a:pos x="47" y="71"/>
                </a:cxn>
                <a:cxn ang="0">
                  <a:pos x="59" y="71"/>
                </a:cxn>
                <a:cxn ang="0">
                  <a:pos x="72" y="74"/>
                </a:cxn>
                <a:cxn ang="0">
                  <a:pos x="73" y="71"/>
                </a:cxn>
                <a:cxn ang="0">
                  <a:pos x="70" y="56"/>
                </a:cxn>
                <a:cxn ang="0">
                  <a:pos x="67" y="38"/>
                </a:cxn>
                <a:cxn ang="0">
                  <a:pos x="65" y="30"/>
                </a:cxn>
                <a:cxn ang="0">
                  <a:pos x="63" y="30"/>
                </a:cxn>
                <a:cxn ang="0">
                  <a:pos x="61" y="29"/>
                </a:cxn>
                <a:cxn ang="0">
                  <a:pos x="59" y="26"/>
                </a:cxn>
                <a:cxn ang="0">
                  <a:pos x="57" y="23"/>
                </a:cxn>
                <a:cxn ang="0">
                  <a:pos x="57" y="19"/>
                </a:cxn>
                <a:cxn ang="0">
                  <a:pos x="59" y="14"/>
                </a:cxn>
                <a:cxn ang="0">
                  <a:pos x="66" y="8"/>
                </a:cxn>
                <a:cxn ang="0">
                  <a:pos x="77" y="0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1960" name="Freeform 40"/>
            <p:cNvSpPr>
              <a:spLocks/>
            </p:cNvSpPr>
            <p:nvPr/>
          </p:nvSpPr>
          <p:spPr bwMode="ltGray">
            <a:xfrm rot="1584153">
              <a:off x="574" y="286"/>
              <a:ext cx="147" cy="1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1"/>
                </a:cxn>
                <a:cxn ang="0">
                  <a:pos x="18" y="5"/>
                </a:cxn>
                <a:cxn ang="0">
                  <a:pos x="37" y="12"/>
                </a:cxn>
                <a:cxn ang="0">
                  <a:pos x="58" y="24"/>
                </a:cxn>
                <a:cxn ang="0">
                  <a:pos x="78" y="44"/>
                </a:cxn>
                <a:cxn ang="0">
                  <a:pos x="96" y="71"/>
                </a:cxn>
                <a:cxn ang="0">
                  <a:pos x="107" y="108"/>
                </a:cxn>
                <a:cxn ang="0">
                  <a:pos x="109" y="156"/>
                </a:cxn>
                <a:cxn ang="0">
                  <a:pos x="105" y="156"/>
                </a:cxn>
                <a:cxn ang="0">
                  <a:pos x="99" y="156"/>
                </a:cxn>
                <a:cxn ang="0">
                  <a:pos x="93" y="156"/>
                </a:cxn>
                <a:cxn ang="0">
                  <a:pos x="87" y="154"/>
                </a:cxn>
                <a:cxn ang="0">
                  <a:pos x="81" y="153"/>
                </a:cxn>
                <a:cxn ang="0">
                  <a:pos x="74" y="150"/>
                </a:cxn>
                <a:cxn ang="0">
                  <a:pos x="66" y="145"/>
                </a:cxn>
                <a:cxn ang="0">
                  <a:pos x="58" y="139"/>
                </a:cxn>
                <a:cxn ang="0">
                  <a:pos x="53" y="126"/>
                </a:cxn>
                <a:cxn ang="0">
                  <a:pos x="53" y="111"/>
                </a:cxn>
                <a:cxn ang="0">
                  <a:pos x="56" y="96"/>
                </a:cxn>
                <a:cxn ang="0">
                  <a:pos x="59" y="80"/>
                </a:cxn>
                <a:cxn ang="0">
                  <a:pos x="56" y="62"/>
                </a:cxn>
                <a:cxn ang="0">
                  <a:pos x="48" y="43"/>
                </a:cxn>
                <a:cxn ang="0">
                  <a:pos x="31" y="23"/>
                </a:cxn>
                <a:cxn ang="0">
                  <a:pos x="0" y="0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1961" name="Freeform 41"/>
            <p:cNvSpPr>
              <a:spLocks/>
            </p:cNvSpPr>
            <p:nvPr/>
          </p:nvSpPr>
          <p:spPr bwMode="ltGray">
            <a:xfrm rot="1584153">
              <a:off x="236" y="721"/>
              <a:ext cx="62" cy="97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20" y="38"/>
                </a:cxn>
                <a:cxn ang="0">
                  <a:pos x="15" y="62"/>
                </a:cxn>
                <a:cxn ang="0">
                  <a:pos x="11" y="79"/>
                </a:cxn>
                <a:cxn ang="0">
                  <a:pos x="0" y="94"/>
                </a:cxn>
                <a:cxn ang="0">
                  <a:pos x="12" y="88"/>
                </a:cxn>
                <a:cxn ang="0">
                  <a:pos x="23" y="80"/>
                </a:cxn>
                <a:cxn ang="0">
                  <a:pos x="32" y="69"/>
                </a:cxn>
                <a:cxn ang="0">
                  <a:pos x="40" y="57"/>
                </a:cxn>
                <a:cxn ang="0">
                  <a:pos x="45" y="44"/>
                </a:cxn>
                <a:cxn ang="0">
                  <a:pos x="46" y="30"/>
                </a:cxn>
                <a:cxn ang="0">
                  <a:pos x="42" y="15"/>
                </a:cxn>
                <a:cxn ang="0">
                  <a:pos x="31" y="0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1962" name="Freeform 42"/>
            <p:cNvSpPr>
              <a:spLocks/>
            </p:cNvSpPr>
            <p:nvPr/>
          </p:nvSpPr>
          <p:spPr bwMode="ltGray">
            <a:xfrm rot="1584153">
              <a:off x="585" y="466"/>
              <a:ext cx="72" cy="4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6" y="3"/>
                </a:cxn>
                <a:cxn ang="0">
                  <a:pos x="13" y="8"/>
                </a:cxn>
                <a:cxn ang="0">
                  <a:pos x="21" y="12"/>
                </a:cxn>
                <a:cxn ang="0">
                  <a:pos x="29" y="15"/>
                </a:cxn>
                <a:cxn ang="0">
                  <a:pos x="38" y="17"/>
                </a:cxn>
                <a:cxn ang="0">
                  <a:pos x="46" y="18"/>
                </a:cxn>
                <a:cxn ang="0">
                  <a:pos x="54" y="16"/>
                </a:cxn>
                <a:cxn ang="0">
                  <a:pos x="53" y="25"/>
                </a:cxn>
                <a:cxn ang="0">
                  <a:pos x="50" y="33"/>
                </a:cxn>
                <a:cxn ang="0">
                  <a:pos x="44" y="38"/>
                </a:cxn>
                <a:cxn ang="0">
                  <a:pos x="37" y="40"/>
                </a:cxn>
                <a:cxn ang="0">
                  <a:pos x="28" y="39"/>
                </a:cxn>
                <a:cxn ang="0">
                  <a:pos x="19" y="32"/>
                </a:cxn>
                <a:cxn ang="0">
                  <a:pos x="10" y="20"/>
                </a:cxn>
                <a:cxn ang="0">
                  <a:pos x="0" y="0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1963" name="Freeform 43"/>
            <p:cNvSpPr>
              <a:spLocks/>
            </p:cNvSpPr>
            <p:nvPr/>
          </p:nvSpPr>
          <p:spPr bwMode="ltGray">
            <a:xfrm>
              <a:off x="0" y="886"/>
              <a:ext cx="360" cy="650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269" y="9"/>
                </a:cxn>
                <a:cxn ang="0">
                  <a:pos x="277" y="22"/>
                </a:cxn>
                <a:cxn ang="0">
                  <a:pos x="286" y="39"/>
                </a:cxn>
                <a:cxn ang="0">
                  <a:pos x="297" y="58"/>
                </a:cxn>
                <a:cxn ang="0">
                  <a:pos x="309" y="83"/>
                </a:cxn>
                <a:cxn ang="0">
                  <a:pos x="319" y="108"/>
                </a:cxn>
                <a:cxn ang="0">
                  <a:pos x="329" y="136"/>
                </a:cxn>
                <a:cxn ang="0">
                  <a:pos x="333" y="163"/>
                </a:cxn>
                <a:cxn ang="0">
                  <a:pos x="336" y="193"/>
                </a:cxn>
                <a:cxn ang="0">
                  <a:pos x="332" y="223"/>
                </a:cxn>
                <a:cxn ang="0">
                  <a:pos x="323" y="255"/>
                </a:cxn>
                <a:cxn ang="0">
                  <a:pos x="310" y="285"/>
                </a:cxn>
                <a:cxn ang="0">
                  <a:pos x="287" y="315"/>
                </a:cxn>
                <a:cxn ang="0">
                  <a:pos x="257" y="343"/>
                </a:cxn>
                <a:cxn ang="0">
                  <a:pos x="218" y="370"/>
                </a:cxn>
                <a:cxn ang="0">
                  <a:pos x="167" y="396"/>
                </a:cxn>
                <a:cxn ang="0">
                  <a:pos x="111" y="425"/>
                </a:cxn>
                <a:cxn ang="0">
                  <a:pos x="69" y="457"/>
                </a:cxn>
                <a:cxn ang="0">
                  <a:pos x="35" y="490"/>
                </a:cxn>
                <a:cxn ang="0">
                  <a:pos x="12" y="526"/>
                </a:cxn>
                <a:cxn ang="0">
                  <a:pos x="0" y="553"/>
                </a:cxn>
                <a:cxn ang="0">
                  <a:pos x="0" y="650"/>
                </a:cxn>
                <a:cxn ang="0">
                  <a:pos x="6" y="628"/>
                </a:cxn>
                <a:cxn ang="0">
                  <a:pos x="19" y="594"/>
                </a:cxn>
                <a:cxn ang="0">
                  <a:pos x="43" y="551"/>
                </a:cxn>
                <a:cxn ang="0">
                  <a:pos x="76" y="503"/>
                </a:cxn>
                <a:cxn ang="0">
                  <a:pos x="125" y="454"/>
                </a:cxn>
                <a:cxn ang="0">
                  <a:pos x="190" y="408"/>
                </a:cxn>
                <a:cxn ang="0">
                  <a:pos x="275" y="365"/>
                </a:cxn>
                <a:cxn ang="0">
                  <a:pos x="308" y="342"/>
                </a:cxn>
                <a:cxn ang="0">
                  <a:pos x="335" y="305"/>
                </a:cxn>
                <a:cxn ang="0">
                  <a:pos x="352" y="255"/>
                </a:cxn>
                <a:cxn ang="0">
                  <a:pos x="360" y="201"/>
                </a:cxn>
                <a:cxn ang="0">
                  <a:pos x="356" y="144"/>
                </a:cxn>
                <a:cxn ang="0">
                  <a:pos x="341" y="88"/>
                </a:cxn>
                <a:cxn ang="0">
                  <a:pos x="311" y="39"/>
                </a:cxn>
                <a:cxn ang="0">
                  <a:pos x="264" y="0"/>
                </a:cxn>
              </a:cxnLst>
              <a:rect l="0" t="0" r="r" b="b"/>
              <a:pathLst>
                <a:path w="360" h="650">
                  <a:moveTo>
                    <a:pt x="264" y="0"/>
                  </a:moveTo>
                  <a:lnTo>
                    <a:pt x="269" y="9"/>
                  </a:lnTo>
                  <a:lnTo>
                    <a:pt x="277" y="22"/>
                  </a:lnTo>
                  <a:lnTo>
                    <a:pt x="286" y="39"/>
                  </a:lnTo>
                  <a:lnTo>
                    <a:pt x="297" y="58"/>
                  </a:lnTo>
                  <a:lnTo>
                    <a:pt x="309" y="83"/>
                  </a:lnTo>
                  <a:lnTo>
                    <a:pt x="319" y="108"/>
                  </a:lnTo>
                  <a:lnTo>
                    <a:pt x="329" y="136"/>
                  </a:lnTo>
                  <a:lnTo>
                    <a:pt x="333" y="163"/>
                  </a:lnTo>
                  <a:lnTo>
                    <a:pt x="336" y="193"/>
                  </a:lnTo>
                  <a:lnTo>
                    <a:pt x="332" y="223"/>
                  </a:lnTo>
                  <a:lnTo>
                    <a:pt x="323" y="255"/>
                  </a:lnTo>
                  <a:lnTo>
                    <a:pt x="310" y="285"/>
                  </a:lnTo>
                  <a:lnTo>
                    <a:pt x="287" y="315"/>
                  </a:lnTo>
                  <a:lnTo>
                    <a:pt x="257" y="343"/>
                  </a:lnTo>
                  <a:lnTo>
                    <a:pt x="218" y="370"/>
                  </a:lnTo>
                  <a:lnTo>
                    <a:pt x="167" y="396"/>
                  </a:lnTo>
                  <a:lnTo>
                    <a:pt x="111" y="425"/>
                  </a:lnTo>
                  <a:lnTo>
                    <a:pt x="69" y="457"/>
                  </a:lnTo>
                  <a:lnTo>
                    <a:pt x="35" y="490"/>
                  </a:lnTo>
                  <a:lnTo>
                    <a:pt x="12" y="526"/>
                  </a:lnTo>
                  <a:lnTo>
                    <a:pt x="0" y="553"/>
                  </a:lnTo>
                  <a:lnTo>
                    <a:pt x="0" y="650"/>
                  </a:lnTo>
                  <a:lnTo>
                    <a:pt x="6" y="628"/>
                  </a:lnTo>
                  <a:lnTo>
                    <a:pt x="19" y="594"/>
                  </a:lnTo>
                  <a:lnTo>
                    <a:pt x="43" y="551"/>
                  </a:lnTo>
                  <a:lnTo>
                    <a:pt x="76" y="503"/>
                  </a:lnTo>
                  <a:lnTo>
                    <a:pt x="125" y="454"/>
                  </a:lnTo>
                  <a:lnTo>
                    <a:pt x="190" y="408"/>
                  </a:lnTo>
                  <a:lnTo>
                    <a:pt x="275" y="365"/>
                  </a:lnTo>
                  <a:lnTo>
                    <a:pt x="308" y="342"/>
                  </a:lnTo>
                  <a:lnTo>
                    <a:pt x="335" y="305"/>
                  </a:lnTo>
                  <a:lnTo>
                    <a:pt x="352" y="255"/>
                  </a:lnTo>
                  <a:lnTo>
                    <a:pt x="360" y="201"/>
                  </a:lnTo>
                  <a:lnTo>
                    <a:pt x="356" y="144"/>
                  </a:lnTo>
                  <a:lnTo>
                    <a:pt x="341" y="88"/>
                  </a:lnTo>
                  <a:lnTo>
                    <a:pt x="311" y="39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1964" name="Freeform 44"/>
            <p:cNvSpPr>
              <a:spLocks/>
            </p:cNvSpPr>
            <p:nvPr/>
          </p:nvSpPr>
          <p:spPr bwMode="ltGray">
            <a:xfrm rot="1584153">
              <a:off x="56" y="84"/>
              <a:ext cx="804" cy="686"/>
            </a:xfrm>
            <a:custGeom>
              <a:avLst/>
              <a:gdLst/>
              <a:ahLst/>
              <a:cxnLst>
                <a:cxn ang="0">
                  <a:pos x="16" y="370"/>
                </a:cxn>
                <a:cxn ang="0">
                  <a:pos x="6" y="341"/>
                </a:cxn>
                <a:cxn ang="0">
                  <a:pos x="0" y="289"/>
                </a:cxn>
                <a:cxn ang="0">
                  <a:pos x="4" y="222"/>
                </a:cxn>
                <a:cxn ang="0">
                  <a:pos x="25" y="151"/>
                </a:cxn>
                <a:cxn ang="0">
                  <a:pos x="69" y="84"/>
                </a:cxn>
                <a:cxn ang="0">
                  <a:pos x="142" y="31"/>
                </a:cxn>
                <a:cxn ang="0">
                  <a:pos x="247" y="2"/>
                </a:cxn>
                <a:cxn ang="0">
                  <a:pos x="380" y="9"/>
                </a:cxn>
                <a:cxn ang="0">
                  <a:pos x="484" y="68"/>
                </a:cxn>
                <a:cxn ang="0">
                  <a:pos x="554" y="165"/>
                </a:cxn>
                <a:cxn ang="0">
                  <a:pos x="591" y="284"/>
                </a:cxn>
                <a:cxn ang="0">
                  <a:pos x="595" y="409"/>
                </a:cxn>
                <a:cxn ang="0">
                  <a:pos x="566" y="525"/>
                </a:cxn>
                <a:cxn ang="0">
                  <a:pos x="507" y="615"/>
                </a:cxn>
                <a:cxn ang="0">
                  <a:pos x="417" y="663"/>
                </a:cxn>
                <a:cxn ang="0">
                  <a:pos x="389" y="659"/>
                </a:cxn>
                <a:cxn ang="0">
                  <a:pos x="441" y="617"/>
                </a:cxn>
                <a:cxn ang="0">
                  <a:pos x="482" y="544"/>
                </a:cxn>
                <a:cxn ang="0">
                  <a:pos x="509" y="454"/>
                </a:cxn>
                <a:cxn ang="0">
                  <a:pos x="520" y="355"/>
                </a:cxn>
                <a:cxn ang="0">
                  <a:pos x="514" y="258"/>
                </a:cxn>
                <a:cxn ang="0">
                  <a:pos x="485" y="174"/>
                </a:cxn>
                <a:cxn ang="0">
                  <a:pos x="433" y="112"/>
                </a:cxn>
                <a:cxn ang="0">
                  <a:pos x="341" y="75"/>
                </a:cxn>
                <a:cxn ang="0">
                  <a:pos x="246" y="61"/>
                </a:cxn>
                <a:cxn ang="0">
                  <a:pos x="174" y="71"/>
                </a:cxn>
                <a:cxn ang="0">
                  <a:pos x="121" y="101"/>
                </a:cxn>
                <a:cxn ang="0">
                  <a:pos x="84" y="149"/>
                </a:cxn>
                <a:cxn ang="0">
                  <a:pos x="57" y="206"/>
                </a:cxn>
                <a:cxn ang="0">
                  <a:pos x="40" y="272"/>
                </a:cxn>
                <a:cxn ang="0">
                  <a:pos x="28" y="339"/>
                </a:cxn>
              </a:cxnLst>
              <a:rect l="0" t="0" r="r" b="b"/>
              <a:pathLst>
                <a:path w="596" h="666">
                  <a:moveTo>
                    <a:pt x="22" y="372"/>
                  </a:moveTo>
                  <a:lnTo>
                    <a:pt x="16" y="370"/>
                  </a:lnTo>
                  <a:lnTo>
                    <a:pt x="10" y="360"/>
                  </a:lnTo>
                  <a:lnTo>
                    <a:pt x="6" y="341"/>
                  </a:lnTo>
                  <a:lnTo>
                    <a:pt x="1" y="318"/>
                  </a:lnTo>
                  <a:lnTo>
                    <a:pt x="0" y="289"/>
                  </a:lnTo>
                  <a:lnTo>
                    <a:pt x="0" y="257"/>
                  </a:lnTo>
                  <a:lnTo>
                    <a:pt x="4" y="222"/>
                  </a:lnTo>
                  <a:lnTo>
                    <a:pt x="13" y="187"/>
                  </a:lnTo>
                  <a:lnTo>
                    <a:pt x="25" y="151"/>
                  </a:lnTo>
                  <a:lnTo>
                    <a:pt x="45" y="116"/>
                  </a:lnTo>
                  <a:lnTo>
                    <a:pt x="69" y="84"/>
                  </a:lnTo>
                  <a:lnTo>
                    <a:pt x="101" y="55"/>
                  </a:lnTo>
                  <a:lnTo>
                    <a:pt x="142" y="31"/>
                  </a:lnTo>
                  <a:lnTo>
                    <a:pt x="190" y="13"/>
                  </a:lnTo>
                  <a:lnTo>
                    <a:pt x="247" y="2"/>
                  </a:lnTo>
                  <a:lnTo>
                    <a:pt x="314" y="0"/>
                  </a:lnTo>
                  <a:lnTo>
                    <a:pt x="380" y="9"/>
                  </a:lnTo>
                  <a:lnTo>
                    <a:pt x="436" y="33"/>
                  </a:lnTo>
                  <a:lnTo>
                    <a:pt x="484" y="68"/>
                  </a:lnTo>
                  <a:lnTo>
                    <a:pt x="524" y="113"/>
                  </a:lnTo>
                  <a:lnTo>
                    <a:pt x="554" y="165"/>
                  </a:lnTo>
                  <a:lnTo>
                    <a:pt x="577" y="222"/>
                  </a:lnTo>
                  <a:lnTo>
                    <a:pt x="591" y="284"/>
                  </a:lnTo>
                  <a:lnTo>
                    <a:pt x="596" y="347"/>
                  </a:lnTo>
                  <a:lnTo>
                    <a:pt x="595" y="409"/>
                  </a:lnTo>
                  <a:lnTo>
                    <a:pt x="585" y="469"/>
                  </a:lnTo>
                  <a:lnTo>
                    <a:pt x="566" y="525"/>
                  </a:lnTo>
                  <a:lnTo>
                    <a:pt x="540" y="574"/>
                  </a:lnTo>
                  <a:lnTo>
                    <a:pt x="507" y="615"/>
                  </a:lnTo>
                  <a:lnTo>
                    <a:pt x="465" y="645"/>
                  </a:lnTo>
                  <a:lnTo>
                    <a:pt x="417" y="663"/>
                  </a:lnTo>
                  <a:lnTo>
                    <a:pt x="360" y="666"/>
                  </a:lnTo>
                  <a:lnTo>
                    <a:pt x="389" y="659"/>
                  </a:lnTo>
                  <a:lnTo>
                    <a:pt x="417" y="642"/>
                  </a:lnTo>
                  <a:lnTo>
                    <a:pt x="441" y="617"/>
                  </a:lnTo>
                  <a:lnTo>
                    <a:pt x="463" y="583"/>
                  </a:lnTo>
                  <a:lnTo>
                    <a:pt x="482" y="544"/>
                  </a:lnTo>
                  <a:lnTo>
                    <a:pt x="497" y="501"/>
                  </a:lnTo>
                  <a:lnTo>
                    <a:pt x="509" y="454"/>
                  </a:lnTo>
                  <a:lnTo>
                    <a:pt x="517" y="404"/>
                  </a:lnTo>
                  <a:lnTo>
                    <a:pt x="520" y="355"/>
                  </a:lnTo>
                  <a:lnTo>
                    <a:pt x="519" y="305"/>
                  </a:lnTo>
                  <a:lnTo>
                    <a:pt x="514" y="258"/>
                  </a:lnTo>
                  <a:lnTo>
                    <a:pt x="502" y="213"/>
                  </a:lnTo>
                  <a:lnTo>
                    <a:pt x="485" y="174"/>
                  </a:lnTo>
                  <a:lnTo>
                    <a:pt x="462" y="139"/>
                  </a:lnTo>
                  <a:lnTo>
                    <a:pt x="433" y="112"/>
                  </a:lnTo>
                  <a:lnTo>
                    <a:pt x="397" y="93"/>
                  </a:lnTo>
                  <a:lnTo>
                    <a:pt x="341" y="75"/>
                  </a:lnTo>
                  <a:lnTo>
                    <a:pt x="290" y="65"/>
                  </a:lnTo>
                  <a:lnTo>
                    <a:pt x="246" y="61"/>
                  </a:lnTo>
                  <a:lnTo>
                    <a:pt x="207" y="63"/>
                  </a:lnTo>
                  <a:lnTo>
                    <a:pt x="174" y="71"/>
                  </a:lnTo>
                  <a:lnTo>
                    <a:pt x="146" y="84"/>
                  </a:lnTo>
                  <a:lnTo>
                    <a:pt x="121" y="101"/>
                  </a:lnTo>
                  <a:lnTo>
                    <a:pt x="101" y="123"/>
                  </a:lnTo>
                  <a:lnTo>
                    <a:pt x="84" y="149"/>
                  </a:lnTo>
                  <a:lnTo>
                    <a:pt x="69" y="176"/>
                  </a:lnTo>
                  <a:lnTo>
                    <a:pt x="57" y="206"/>
                  </a:lnTo>
                  <a:lnTo>
                    <a:pt x="48" y="239"/>
                  </a:lnTo>
                  <a:lnTo>
                    <a:pt x="40" y="272"/>
                  </a:lnTo>
                  <a:lnTo>
                    <a:pt x="33" y="305"/>
                  </a:lnTo>
                  <a:lnTo>
                    <a:pt x="28" y="339"/>
                  </a:lnTo>
                  <a:lnTo>
                    <a:pt x="22" y="372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81965" name="Rectangle 45"/>
          <p:cNvSpPr>
            <a:spLocks noGrp="1" noChangeArrowheads="1"/>
          </p:cNvSpPr>
          <p:nvPr>
            <p:ph type="title"/>
          </p:nvPr>
        </p:nvSpPr>
        <p:spPr bwMode="auto">
          <a:xfrm>
            <a:off x="442913" y="103188"/>
            <a:ext cx="8243887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Rectangle 4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5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81967" name="Rectangle 4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1968" name="Rectangle 4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1969" name="Rectangle 4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ED2A2999-7545-4668-9806-04A3E695AF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</p:sldLayoutIdLst>
  <p:transition spd="med" advClick="0" advTm="7000"/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549275"/>
            <a:ext cx="7847012" cy="719138"/>
          </a:xfrm>
        </p:spPr>
        <p:txBody>
          <a:bodyPr/>
          <a:lstStyle/>
          <a:p>
            <a:pPr eaLnBrk="1" hangingPunct="1">
              <a:defRPr/>
            </a:pPr>
            <a:r>
              <a:rPr lang="ru-RU" sz="4800" dirty="0" smtClean="0">
                <a:solidFill>
                  <a:schemeClr val="tx1">
                    <a:lumMod val="75000"/>
                  </a:schemeClr>
                </a:solidFill>
              </a:rPr>
              <a:t>«Праздник дружбы»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2205038"/>
            <a:ext cx="4071934" cy="3867168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dirty="0" smtClean="0">
                <a:effectLst/>
              </a:rPr>
              <a:t>МДОУ Вахтанский детский сад «Ёлочка»</a:t>
            </a:r>
          </a:p>
          <a:p>
            <a:pPr eaLnBrk="1" hangingPunct="1">
              <a:defRPr/>
            </a:pPr>
            <a:endParaRPr lang="ru-RU" sz="2800" b="0" dirty="0" smtClean="0"/>
          </a:p>
          <a:p>
            <a:pPr eaLnBrk="1" hangingPunct="1">
              <a:defRPr/>
            </a:pPr>
            <a:r>
              <a:rPr lang="ru-RU" sz="2800" dirty="0" smtClean="0">
                <a:effectLst/>
              </a:rPr>
              <a:t>Июнь, 2012 год</a:t>
            </a:r>
          </a:p>
          <a:p>
            <a:pPr eaLnBrk="1" hangingPunct="1">
              <a:defRPr/>
            </a:pPr>
            <a:r>
              <a:rPr lang="ru-RU" sz="2000" dirty="0" smtClean="0">
                <a:effectLst/>
              </a:rPr>
              <a:t>Презентацию выполнила: старший воспитатель </a:t>
            </a:r>
            <a:r>
              <a:rPr lang="ru-RU" sz="2000" dirty="0" err="1" smtClean="0">
                <a:effectLst/>
              </a:rPr>
              <a:t>Синявина</a:t>
            </a:r>
            <a:r>
              <a:rPr lang="ru-RU" sz="2000" dirty="0" smtClean="0">
                <a:effectLst/>
              </a:rPr>
              <a:t> Е.Г.</a:t>
            </a:r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365565">
            <a:off x="3816962" y="1314792"/>
            <a:ext cx="5187950" cy="425926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spd="med"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0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2800" dirty="0" smtClean="0">
                <a:solidFill>
                  <a:schemeClr val="tx1"/>
                </a:solidFill>
              </a:rPr>
              <a:t>Если свалится счастье - подели его на части и раздай всем друзьям– это просто…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4" name="Содержимое 3" descr="z01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148064" y="1916832"/>
            <a:ext cx="3574256" cy="2323266"/>
          </a:xfrm>
          <a:ln w="88900" cap="sq" cmpd="thickThin">
            <a:solidFill>
              <a:srgbClr val="000000"/>
            </a:solidFill>
          </a:ln>
          <a:effectLst>
            <a:innerShdw blurRad="76200">
              <a:srgbClr val="000000"/>
            </a:innerShdw>
          </a:effectLst>
        </p:spPr>
      </p:pic>
      <p:pic>
        <p:nvPicPr>
          <p:cNvPr id="6" name="Рисунок 5" descr="SDC16788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79513" y="3212976"/>
            <a:ext cx="4572000" cy="3429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med"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43887" cy="1314450"/>
          </a:xfrm>
        </p:spPr>
        <p:txBody>
          <a:bodyPr/>
          <a:lstStyle/>
          <a:p>
            <a:pPr algn="r">
              <a:defRPr/>
            </a:pPr>
            <a:r>
              <a:rPr lang="ru-RU" sz="2400" dirty="0" smtClean="0">
                <a:solidFill>
                  <a:schemeClr val="tx1"/>
                </a:solidFill>
              </a:rPr>
              <a:t>А когда будет надо, </a:t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все друзья будут рядом, </a:t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чтоб включить тебе солнце или звёзды…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5" name="Содержимое 4" descr="SDC16784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3923928" y="1412776"/>
            <a:ext cx="5006685" cy="375501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Содержимое 3" descr="z01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67544" y="4149080"/>
            <a:ext cx="3528392" cy="2426937"/>
          </a:xfrm>
          <a:prstGeom prst="rect">
            <a:avLst/>
          </a:prstGeom>
          <a:noFill/>
          <a:ln w="88900" cap="sq" cmpd="thickThin">
            <a:solidFill>
              <a:srgbClr val="000000"/>
            </a:solidFill>
            <a:prstDash val="solid"/>
            <a:miter lim="800000"/>
            <a:headEnd/>
            <a:tailEnd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med"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>
              <a:defRPr/>
            </a:pPr>
            <a:r>
              <a:rPr lang="ru-RU" sz="2400" dirty="0" smtClean="0">
                <a:solidFill>
                  <a:schemeClr val="tx1"/>
                </a:solidFill>
              </a:rPr>
              <a:t>                  </a:t>
            </a:r>
            <a:r>
              <a:rPr lang="ru-RU" sz="2800" dirty="0" smtClean="0">
                <a:solidFill>
                  <a:schemeClr val="tx1"/>
                </a:solidFill>
              </a:rPr>
              <a:t>  Воскресенье, суббота, дружба это не   работа, дружба это не работа…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4" name="Содержимое 3" descr="z01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148064" y="1628800"/>
            <a:ext cx="3566058" cy="2664296"/>
          </a:xfrm>
          <a:ln w="88900" cap="sq" cmpd="thickThin">
            <a:solidFill>
              <a:srgbClr val="000000"/>
            </a:solidFill>
          </a:ln>
          <a:effectLst>
            <a:innerShdw blurRad="76200">
              <a:srgbClr val="000000"/>
            </a:innerShdw>
          </a:effectLst>
        </p:spPr>
      </p:pic>
      <p:pic>
        <p:nvPicPr>
          <p:cNvPr id="6" name="Рисунок 5" descr="SDC16785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79512" y="2924944"/>
            <a:ext cx="4800534" cy="3600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spd="med"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3600" dirty="0" smtClean="0">
                <a:solidFill>
                  <a:schemeClr val="tx1"/>
                </a:solidFill>
              </a:rPr>
              <a:t>Есть друзья, а для них </a:t>
            </a:r>
            <a:br>
              <a:rPr lang="ru-RU" sz="3600" dirty="0" smtClean="0">
                <a:solidFill>
                  <a:schemeClr val="tx1"/>
                </a:solidFill>
              </a:rPr>
            </a:br>
            <a:r>
              <a:rPr lang="ru-RU" sz="3600" dirty="0" smtClean="0">
                <a:solidFill>
                  <a:schemeClr val="tx1"/>
                </a:solidFill>
              </a:rPr>
              <a:t>у друзей нет выходных…</a:t>
            </a:r>
            <a:endParaRPr lang="ru-RU" sz="3600" dirty="0">
              <a:solidFill>
                <a:schemeClr val="tx1"/>
              </a:solidFill>
            </a:endParaRPr>
          </a:p>
        </p:txBody>
      </p:sp>
      <p:pic>
        <p:nvPicPr>
          <p:cNvPr id="4" name="Содержимое 3" descr="z01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932040" y="1772816"/>
            <a:ext cx="3891320" cy="2924114"/>
          </a:xfrm>
          <a:ln w="88900" cap="sq" cmpd="thickThin">
            <a:solidFill>
              <a:srgbClr val="000000"/>
            </a:solidFill>
          </a:ln>
          <a:effectLst>
            <a:innerShdw blurRad="76200">
              <a:srgbClr val="000000"/>
            </a:innerShdw>
          </a:effectLst>
        </p:spPr>
      </p:pic>
      <p:pic>
        <p:nvPicPr>
          <p:cNvPr id="5" name="Рисунок 4" descr="SDC16783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51520" y="2708920"/>
            <a:ext cx="4464496" cy="3348372"/>
          </a:xfrm>
          <a:prstGeom prst="rect">
            <a:avLst/>
          </a:prstGeom>
        </p:spPr>
      </p:pic>
    </p:spTree>
  </p:cSld>
  <p:clrMapOvr>
    <a:masterClrMapping/>
  </p:clrMapOvr>
  <p:transition spd="med"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sz="2800" dirty="0" smtClean="0">
                <a:solidFill>
                  <a:schemeClr val="tx1"/>
                </a:solidFill>
              </a:rPr>
              <a:t>Если друг не смеётся, ты включи ему солнце, ты включи ему звёзды, это просто!</a:t>
            </a:r>
            <a:endParaRPr lang="ru-RU" sz="2800" dirty="0"/>
          </a:p>
        </p:txBody>
      </p:sp>
      <p:pic>
        <p:nvPicPr>
          <p:cNvPr id="4" name="Содержимое 3" descr="SDC16787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 rot="1353046">
            <a:off x="4461704" y="1519083"/>
            <a:ext cx="4662022" cy="349651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Рисунок 4" descr="SDC16791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20359726">
            <a:off x="260696" y="3091881"/>
            <a:ext cx="4403981" cy="330298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spd="med"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>
              <a:defRPr/>
            </a:pPr>
            <a:r>
              <a:rPr lang="ru-RU" sz="2400" b="1" dirty="0" smtClean="0">
                <a:solidFill>
                  <a:schemeClr val="tx1"/>
                </a:solidFill>
              </a:rPr>
              <a:t>Ты исправь ошибку, </a:t>
            </a:r>
            <a:br>
              <a:rPr lang="ru-RU" sz="2400" b="1" dirty="0" smtClean="0">
                <a:solidFill>
                  <a:schemeClr val="tx1"/>
                </a:solidFill>
              </a:rPr>
            </a:br>
            <a:r>
              <a:rPr lang="ru-RU" sz="2400" b="1" dirty="0" smtClean="0">
                <a:solidFill>
                  <a:schemeClr val="tx1"/>
                </a:solidFill>
              </a:rPr>
              <a:t>превращая в улыбку,</a:t>
            </a:r>
            <a:br>
              <a:rPr lang="ru-RU" sz="2400" b="1" dirty="0" smtClean="0">
                <a:solidFill>
                  <a:schemeClr val="tx1"/>
                </a:solidFill>
              </a:rPr>
            </a:br>
            <a:r>
              <a:rPr lang="ru-RU" sz="2400" b="1" dirty="0" smtClean="0">
                <a:solidFill>
                  <a:schemeClr val="tx1"/>
                </a:solidFill>
              </a:rPr>
              <a:t> все грустинки и слёзы – это просто!</a:t>
            </a:r>
            <a:endParaRPr lang="ru-RU" sz="2400" b="1" dirty="0">
              <a:solidFill>
                <a:schemeClr val="tx1"/>
              </a:solidFill>
            </a:endParaRPr>
          </a:p>
        </p:txBody>
      </p:sp>
      <p:pic>
        <p:nvPicPr>
          <p:cNvPr id="5" name="Содержимое 4" descr="SDC16786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4139952" y="1988840"/>
            <a:ext cx="4800532" cy="360039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Содержимое 3" descr="z0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23528" y="4149080"/>
            <a:ext cx="3564396" cy="2376264"/>
          </a:xfrm>
          <a:prstGeom prst="rect">
            <a:avLst/>
          </a:prstGeom>
          <a:noFill/>
          <a:ln w="88900" cap="sq" cmpd="thickThin">
            <a:solidFill>
              <a:srgbClr val="000000"/>
            </a:solidFill>
            <a:prstDash val="solid"/>
            <a:miter lim="800000"/>
            <a:headEnd/>
            <a:tailEnd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med"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sz="2800" dirty="0" smtClean="0">
                <a:solidFill>
                  <a:schemeClr val="tx1"/>
                </a:solidFill>
              </a:rPr>
              <a:t>Воскресенье, суббота, </a:t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>дружба – это не работа…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4" name="Содержимое 3" descr="SDC16789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467544" y="2060848"/>
            <a:ext cx="3923928" cy="2942946"/>
          </a:xfrm>
        </p:spPr>
      </p:pic>
      <p:pic>
        <p:nvPicPr>
          <p:cNvPr id="5" name="Рисунок 4" descr="SDC16790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644008" y="2924944"/>
            <a:ext cx="4032448" cy="3024336"/>
          </a:xfrm>
          <a:prstGeom prst="rect">
            <a:avLst/>
          </a:prstGeom>
        </p:spPr>
      </p:pic>
    </p:spTree>
  </p:cSld>
  <p:clrMapOvr>
    <a:masterClrMapping/>
  </p:clrMapOvr>
  <p:transition spd="med"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sz="3600" b="1" dirty="0" smtClean="0">
                <a:solidFill>
                  <a:schemeClr val="tx1"/>
                </a:solidFill>
                <a:effectLst/>
              </a:rPr>
              <a:t>Дружба – это не работа!!!</a:t>
            </a:r>
            <a:endParaRPr lang="ru-RU" sz="3600" b="1" dirty="0">
              <a:solidFill>
                <a:schemeClr val="tx1"/>
              </a:solidFill>
              <a:effectLst/>
            </a:endParaRPr>
          </a:p>
        </p:txBody>
      </p:sp>
      <p:pic>
        <p:nvPicPr>
          <p:cNvPr id="4" name="Содержимое 3" descr="SDC16791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323528" y="3645024"/>
            <a:ext cx="3983137" cy="2987353"/>
          </a:xfrm>
        </p:spPr>
      </p:pic>
      <p:pic>
        <p:nvPicPr>
          <p:cNvPr id="5" name="Рисунок 4" descr="SDC16792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860032" y="1628800"/>
            <a:ext cx="3995936" cy="2996952"/>
          </a:xfrm>
          <a:prstGeom prst="rect">
            <a:avLst/>
          </a:prstGeom>
        </p:spPr>
      </p:pic>
    </p:spTree>
  </p:cSld>
  <p:clrMapOvr>
    <a:masterClrMapping/>
  </p:clrMapOvr>
  <p:transition spd="med"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13" y="103188"/>
            <a:ext cx="8377559" cy="2173684"/>
          </a:xfrm>
        </p:spPr>
        <p:txBody>
          <a:bodyPr/>
          <a:lstStyle/>
          <a:p>
            <a:pPr algn="r"/>
            <a:r>
              <a:rPr lang="ru-RU" sz="2400" dirty="0" smtClean="0">
                <a:solidFill>
                  <a:schemeClr val="tx1"/>
                </a:solidFill>
              </a:rPr>
              <a:t/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/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/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У меня теперь есть Друг, преданный и верный.</a:t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Без него я как без рук, если откровенно.</a:t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Мы гуляем во дворе, весело играем,</a:t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Скоро в школу в сентябре вместе зашагаем.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4" name="Содержимое 3" descr="SDC16793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395536" y="2276872"/>
            <a:ext cx="4079148" cy="3059361"/>
          </a:xfrm>
        </p:spPr>
      </p:pic>
      <p:pic>
        <p:nvPicPr>
          <p:cNvPr id="5" name="Рисунок 4" descr="SDC16794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956044" y="3284984"/>
            <a:ext cx="3707904" cy="2780928"/>
          </a:xfrm>
          <a:prstGeom prst="rect">
            <a:avLst/>
          </a:prstGeom>
        </p:spPr>
      </p:pic>
    </p:spTree>
  </p:cSld>
  <p:clrMapOvr>
    <a:masterClrMapping/>
  </p:clrMapOvr>
  <p:transition spd="med"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88640"/>
            <a:ext cx="7787208" cy="1944216"/>
          </a:xfrm>
        </p:spPr>
        <p:txBody>
          <a:bodyPr/>
          <a:lstStyle/>
          <a:p>
            <a:r>
              <a:rPr lang="ru-RU" sz="2400" b="1" dirty="0" smtClean="0">
                <a:solidFill>
                  <a:schemeClr val="tx1"/>
                </a:solidFill>
              </a:rPr>
              <a:t>Дружит с солнцем ветерок, </a:t>
            </a:r>
            <a:br>
              <a:rPr lang="ru-RU" sz="2400" b="1" dirty="0" smtClean="0">
                <a:solidFill>
                  <a:schemeClr val="tx1"/>
                </a:solidFill>
              </a:rPr>
            </a:br>
            <a:r>
              <a:rPr lang="ru-RU" sz="2400" b="1" dirty="0" smtClean="0">
                <a:solidFill>
                  <a:schemeClr val="tx1"/>
                </a:solidFill>
              </a:rPr>
              <a:t>а роса – с травою.</a:t>
            </a:r>
            <a:br>
              <a:rPr lang="ru-RU" sz="2400" b="1" dirty="0" smtClean="0">
                <a:solidFill>
                  <a:schemeClr val="tx1"/>
                </a:solidFill>
              </a:rPr>
            </a:br>
            <a:r>
              <a:rPr lang="ru-RU" sz="2400" b="1" dirty="0" smtClean="0">
                <a:solidFill>
                  <a:schemeClr val="tx1"/>
                </a:solidFill>
              </a:rPr>
              <a:t>Дружит с бабочкой цветок, </a:t>
            </a:r>
            <a:br>
              <a:rPr lang="ru-RU" sz="2400" b="1" dirty="0" smtClean="0">
                <a:solidFill>
                  <a:schemeClr val="tx1"/>
                </a:solidFill>
              </a:rPr>
            </a:br>
            <a:r>
              <a:rPr lang="ru-RU" sz="2400" b="1" dirty="0" smtClean="0">
                <a:solidFill>
                  <a:schemeClr val="tx1"/>
                </a:solidFill>
              </a:rPr>
              <a:t>дружим мы с тобою.</a:t>
            </a:r>
            <a:r>
              <a:rPr lang="ru-RU" b="1" dirty="0" smtClean="0">
                <a:solidFill>
                  <a:schemeClr val="tx1"/>
                </a:solidFill>
              </a:rPr>
              <a:t/>
            </a:r>
            <a:br>
              <a:rPr lang="ru-RU" b="1" dirty="0" smtClean="0">
                <a:solidFill>
                  <a:schemeClr val="tx1"/>
                </a:solidFill>
              </a:rPr>
            </a:b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4" name="Содержимое 3" descr="SDC16779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764241" y="1844675"/>
            <a:ext cx="5615517" cy="4211638"/>
          </a:xfrm>
        </p:spPr>
      </p:pic>
    </p:spTree>
  </p:cSld>
  <p:clrMapOvr>
    <a:masterClrMapping/>
  </p:clrMapOvr>
  <p:transition spd="med"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980728"/>
            <a:ext cx="8892480" cy="5327997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  </a:t>
            </a:r>
            <a:r>
              <a:rPr lang="ru-RU" b="1" dirty="0" smtClean="0"/>
              <a:t>Дружат птицы в вышине, </a:t>
            </a:r>
            <a:br>
              <a:rPr lang="ru-RU" b="1" dirty="0" smtClean="0"/>
            </a:br>
            <a:r>
              <a:rPr lang="ru-RU" b="1" dirty="0" smtClean="0"/>
              <a:t>Дружат рыбы в глубине, </a:t>
            </a:r>
            <a:br>
              <a:rPr lang="ru-RU" b="1" dirty="0" smtClean="0"/>
            </a:br>
            <a:r>
              <a:rPr lang="ru-RU" b="1" dirty="0" smtClean="0"/>
              <a:t>Дружит с небом океан, </a:t>
            </a:r>
            <a:br>
              <a:rPr lang="ru-RU" b="1" dirty="0" smtClean="0"/>
            </a:br>
            <a:r>
              <a:rPr lang="ru-RU" b="1" dirty="0" smtClean="0"/>
              <a:t>Дружат дети разных стран. </a:t>
            </a:r>
            <a:br>
              <a:rPr lang="ru-RU" b="1" dirty="0" smtClean="0"/>
            </a:br>
            <a:r>
              <a:rPr lang="ru-RU" b="1" dirty="0" smtClean="0"/>
              <a:t>Дружат солнце и весна, </a:t>
            </a:r>
            <a:br>
              <a:rPr lang="ru-RU" b="1" dirty="0" smtClean="0"/>
            </a:br>
            <a:r>
              <a:rPr lang="ru-RU" b="1" dirty="0" smtClean="0"/>
              <a:t>Дружат звезды и луна, </a:t>
            </a:r>
            <a:br>
              <a:rPr lang="ru-RU" b="1" dirty="0" smtClean="0"/>
            </a:br>
            <a:r>
              <a:rPr lang="ru-RU" b="1" dirty="0" smtClean="0"/>
              <a:t>Дружат в море корабли, </a:t>
            </a:r>
            <a:br>
              <a:rPr lang="ru-RU" b="1" dirty="0" smtClean="0"/>
            </a:br>
            <a:r>
              <a:rPr lang="ru-RU" b="1" dirty="0" smtClean="0"/>
              <a:t>Дружат дети всей Земли</a:t>
            </a:r>
            <a:endParaRPr lang="ru-RU" b="1" dirty="0"/>
          </a:p>
        </p:txBody>
      </p:sp>
    </p:spTree>
  </p:cSld>
  <p:clrMapOvr>
    <a:masterClrMapping/>
  </p:clrMapOvr>
  <p:transition spd="med"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0"/>
            <a:ext cx="7931224" cy="2276872"/>
          </a:xfrm>
        </p:spPr>
        <p:txBody>
          <a:bodyPr/>
          <a:lstStyle/>
          <a:p>
            <a:pPr algn="r"/>
            <a:r>
              <a:rPr lang="ru-RU" sz="2800" b="1" dirty="0" smtClean="0">
                <a:solidFill>
                  <a:schemeClr val="tx1"/>
                </a:solidFill>
                <a:effectLst/>
              </a:rPr>
              <a:t>Всё с друзьями пополам </a:t>
            </a:r>
            <a:br>
              <a:rPr lang="ru-RU" sz="2800" b="1" dirty="0" smtClean="0">
                <a:solidFill>
                  <a:schemeClr val="tx1"/>
                </a:solidFill>
                <a:effectLst/>
              </a:rPr>
            </a:br>
            <a:r>
              <a:rPr lang="ru-RU" sz="2800" b="1" dirty="0" smtClean="0">
                <a:solidFill>
                  <a:schemeClr val="tx1"/>
                </a:solidFill>
                <a:effectLst/>
              </a:rPr>
              <a:t>поделить мы рады!</a:t>
            </a:r>
            <a:br>
              <a:rPr lang="ru-RU" sz="2800" b="1" dirty="0" smtClean="0">
                <a:solidFill>
                  <a:schemeClr val="tx1"/>
                </a:solidFill>
                <a:effectLst/>
              </a:rPr>
            </a:br>
            <a:r>
              <a:rPr lang="ru-RU" sz="2800" b="1" dirty="0" smtClean="0">
                <a:solidFill>
                  <a:schemeClr val="tx1"/>
                </a:solidFill>
                <a:effectLst/>
              </a:rPr>
              <a:t>Только ссориться друзьям </a:t>
            </a:r>
            <a:br>
              <a:rPr lang="ru-RU" sz="2800" b="1" dirty="0" smtClean="0">
                <a:solidFill>
                  <a:schemeClr val="tx1"/>
                </a:solidFill>
                <a:effectLst/>
              </a:rPr>
            </a:br>
            <a:r>
              <a:rPr lang="ru-RU" sz="2800" b="1" dirty="0" smtClean="0">
                <a:solidFill>
                  <a:schemeClr val="tx1"/>
                </a:solidFill>
                <a:effectLst/>
              </a:rPr>
              <a:t>никогда не надо!</a:t>
            </a:r>
            <a:r>
              <a:rPr lang="ru-RU" sz="2800" b="1" dirty="0" smtClean="0">
                <a:effectLst/>
              </a:rPr>
              <a:t/>
            </a:r>
            <a:br>
              <a:rPr lang="ru-RU" sz="2800" b="1" dirty="0" smtClean="0">
                <a:effectLst/>
              </a:rPr>
            </a:br>
            <a:endParaRPr lang="ru-RU" sz="2800" b="1" dirty="0">
              <a:effectLst/>
            </a:endParaRPr>
          </a:p>
        </p:txBody>
      </p:sp>
      <p:pic>
        <p:nvPicPr>
          <p:cNvPr id="4" name="Содержимое 3" descr="SDC16797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2230966" y="2420938"/>
            <a:ext cx="4847167" cy="3635375"/>
          </a:xfrm>
        </p:spPr>
      </p:pic>
    </p:spTree>
  </p:cSld>
  <p:clrMapOvr>
    <a:masterClrMapping/>
  </p:clrMapOvr>
  <p:transition spd="med"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4294967295"/>
          </p:nvPr>
        </p:nvSpPr>
        <p:spPr>
          <a:xfrm>
            <a:off x="467544" y="620688"/>
            <a:ext cx="8229600" cy="5435625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            </a:t>
            </a:r>
            <a:r>
              <a:rPr lang="ru-RU" sz="3600" b="1" dirty="0" smtClean="0"/>
              <a:t>Давайте, люди, </a:t>
            </a:r>
          </a:p>
          <a:p>
            <a:pPr algn="ctr">
              <a:buNone/>
            </a:pPr>
            <a:r>
              <a:rPr lang="ru-RU" sz="3600" b="1" dirty="0" smtClean="0"/>
              <a:t>      Дружить друг с другом</a:t>
            </a:r>
          </a:p>
          <a:p>
            <a:pPr algn="ctr">
              <a:buNone/>
            </a:pPr>
            <a:r>
              <a:rPr lang="ru-RU" sz="3600" b="1" dirty="0" smtClean="0"/>
              <a:t>         Как птица — с небом, </a:t>
            </a:r>
            <a:br>
              <a:rPr lang="ru-RU" sz="3600" b="1" dirty="0" smtClean="0"/>
            </a:br>
            <a:r>
              <a:rPr lang="ru-RU" sz="3600" b="1" dirty="0" smtClean="0"/>
              <a:t>       Как травы — с лугом, </a:t>
            </a:r>
            <a:br>
              <a:rPr lang="ru-RU" sz="3600" b="1" dirty="0" smtClean="0"/>
            </a:br>
            <a:r>
              <a:rPr lang="ru-RU" sz="3600" b="1" dirty="0" smtClean="0"/>
              <a:t>       Как ветер — с морем, </a:t>
            </a:r>
            <a:br>
              <a:rPr lang="ru-RU" sz="3600" b="1" dirty="0" smtClean="0"/>
            </a:br>
            <a:r>
              <a:rPr lang="ru-RU" sz="3600" b="1" dirty="0" smtClean="0"/>
              <a:t>       Поля — с дождями, </a:t>
            </a:r>
            <a:br>
              <a:rPr lang="ru-RU" sz="3600" b="1" dirty="0" smtClean="0"/>
            </a:br>
            <a:r>
              <a:rPr lang="ru-RU" sz="3600" b="1" dirty="0" smtClean="0"/>
              <a:t>      Как дружит солнце </a:t>
            </a:r>
            <a:br>
              <a:rPr lang="ru-RU" sz="3600" b="1" dirty="0" smtClean="0"/>
            </a:br>
            <a:r>
              <a:rPr lang="ru-RU" sz="3600" b="1" dirty="0" smtClean="0"/>
              <a:t>         Со всеми нами!.. </a:t>
            </a:r>
            <a:br>
              <a:rPr lang="ru-RU" sz="3600" b="1" dirty="0" smtClean="0"/>
            </a:br>
            <a:endParaRPr lang="ru-RU" sz="3600" b="1" dirty="0"/>
          </a:p>
        </p:txBody>
      </p:sp>
    </p:spTree>
  </p:cSld>
  <p:clrMapOvr>
    <a:masterClrMapping/>
  </p:clrMapOvr>
  <p:transition spd="med"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43887" cy="1314450"/>
          </a:xfrm>
        </p:spPr>
        <p:txBody>
          <a:bodyPr/>
          <a:lstStyle/>
          <a:p>
            <a:pPr lvl="0"/>
            <a:r>
              <a:rPr lang="ru-RU" sz="3600" b="1" dirty="0" smtClean="0">
                <a:solidFill>
                  <a:schemeClr val="tx1"/>
                </a:solidFill>
                <a:effectLst/>
              </a:rPr>
              <a:t>  </a:t>
            </a:r>
            <a:endParaRPr lang="ru-RU" dirty="0"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03577"/>
          </a:xfrm>
        </p:spPr>
        <p:txBody>
          <a:bodyPr/>
          <a:lstStyle/>
          <a:p>
            <a:pPr algn="ctr">
              <a:buNone/>
            </a:pPr>
            <a:r>
              <a:rPr lang="ru-RU" sz="8800" dirty="0" smtClean="0">
                <a:solidFill>
                  <a:srgbClr val="002060"/>
                </a:solidFill>
                <a:latin typeface="Arial Black" pitchFamily="34" charset="0"/>
              </a:rPr>
              <a:t>СПАСИБО</a:t>
            </a:r>
            <a:r>
              <a:rPr lang="ru-RU" sz="8800" dirty="0" smtClean="0">
                <a:latin typeface="Arial Black" pitchFamily="34" charset="0"/>
              </a:rPr>
              <a:t> </a:t>
            </a:r>
            <a:r>
              <a:rPr lang="ru-RU" sz="8800" dirty="0" smtClean="0">
                <a:solidFill>
                  <a:srgbClr val="002060"/>
                </a:solidFill>
                <a:latin typeface="Arial Black" pitchFamily="34" charset="0"/>
              </a:rPr>
              <a:t>ЗА ВНИМАНИЕ!</a:t>
            </a:r>
            <a:endParaRPr lang="ru-RU" sz="8800" dirty="0">
              <a:solidFill>
                <a:srgbClr val="00206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spd="med"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442913" y="103188"/>
            <a:ext cx="8243887" cy="949325"/>
          </a:xfrm>
        </p:spPr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solidFill>
                  <a:schemeClr val="tx1">
                    <a:lumMod val="75000"/>
                  </a:schemeClr>
                </a:solidFill>
              </a:rPr>
              <a:t>Праздник дружбы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68413"/>
            <a:ext cx="8229600" cy="5256212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r>
              <a:rPr lang="ru-RU" sz="2800" b="1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endParaRPr lang="ru-RU" sz="2800" b="1" dirty="0" smtClean="0">
              <a:solidFill>
                <a:schemeClr val="tx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lnSpc>
                <a:spcPct val="80000"/>
              </a:lnSpc>
              <a:buFontTx/>
              <a:buChar char="-"/>
              <a:defRPr/>
            </a:pPr>
            <a:r>
              <a:rPr lang="ru-RU" sz="2500" i="1" dirty="0" smtClean="0">
                <a:solidFill>
                  <a:schemeClr val="tx1">
                    <a:lumMod val="75000"/>
                  </a:schemeClr>
                </a:solidFill>
                <a:latin typeface="+mj-lt"/>
                <a:cs typeface="Times New Roman" pitchFamily="18" charset="0"/>
              </a:rPr>
              <a:t>формировать у детей представления о доброте, радости, огорчении, дружеских взаимоотношениях на примере песен и стихов;</a:t>
            </a:r>
          </a:p>
          <a:p>
            <a:pPr algn="ctr" eaLnBrk="1" hangingPunct="1">
              <a:lnSpc>
                <a:spcPct val="80000"/>
              </a:lnSpc>
              <a:buFontTx/>
              <a:buChar char="-"/>
              <a:defRPr/>
            </a:pPr>
            <a:r>
              <a:rPr lang="ru-RU" sz="2500" i="1" dirty="0" smtClean="0">
                <a:solidFill>
                  <a:schemeClr val="tx1">
                    <a:lumMod val="75000"/>
                  </a:schemeClr>
                </a:solidFill>
                <a:latin typeface="+mj-lt"/>
                <a:cs typeface="Times New Roman" pitchFamily="18" charset="0"/>
              </a:rPr>
              <a:t> способствовать пониманию того, что вежливость является важным составляющим качеством каждого воспитанного человека;</a:t>
            </a:r>
          </a:p>
          <a:p>
            <a:pPr algn="ctr" eaLnBrk="1" hangingPunct="1">
              <a:lnSpc>
                <a:spcPct val="80000"/>
              </a:lnSpc>
              <a:buNone/>
              <a:defRPr/>
            </a:pPr>
            <a:r>
              <a:rPr lang="ru-RU" sz="2500" i="1" dirty="0" smtClean="0">
                <a:solidFill>
                  <a:schemeClr val="tx1">
                    <a:lumMod val="75000"/>
                  </a:schemeClr>
                </a:solidFill>
                <a:latin typeface="+mj-lt"/>
                <a:cs typeface="Times New Roman" pitchFamily="18" charset="0"/>
              </a:rPr>
              <a:t>-создать условия для развития коммуникативных навыков детей;  </a:t>
            </a:r>
          </a:p>
          <a:p>
            <a:pPr algn="ctr" eaLnBrk="1" hangingPunct="1">
              <a:lnSpc>
                <a:spcPct val="80000"/>
              </a:lnSpc>
              <a:buNone/>
              <a:defRPr/>
            </a:pPr>
            <a:r>
              <a:rPr lang="ru-RU" sz="2500" i="1" dirty="0" smtClean="0">
                <a:solidFill>
                  <a:schemeClr val="tx1">
                    <a:lumMod val="75000"/>
                  </a:schemeClr>
                </a:solidFill>
                <a:latin typeface="+mj-lt"/>
                <a:cs typeface="Times New Roman" pitchFamily="18" charset="0"/>
              </a:rPr>
              <a:t>- </a:t>
            </a:r>
            <a:r>
              <a:rPr lang="ru-RU" sz="2500" i="1" dirty="0" smtClean="0">
                <a:latin typeface="+mj-lt"/>
                <a:cs typeface="Times New Roman" pitchFamily="18" charset="0"/>
              </a:rPr>
              <a:t>воспитывать не только желание, но и потребность проявлять доброту, заботу, внимание друг к другу.</a:t>
            </a:r>
            <a:r>
              <a:rPr lang="ru-RU" sz="2500" i="1" dirty="0" smtClean="0">
                <a:solidFill>
                  <a:schemeClr val="tx1">
                    <a:lumMod val="75000"/>
                  </a:schemeClr>
                </a:solidFill>
                <a:latin typeface="+mj-lt"/>
                <a:cs typeface="Times New Roman" pitchFamily="18" charset="0"/>
              </a:rPr>
              <a:t>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ru-RU" sz="2800" b="1" dirty="0" smtClean="0">
              <a:solidFill>
                <a:schemeClr val="tx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2000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2000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2000"/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2000"/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2000"/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8" grpId="0"/>
      <p:bldP spid="4505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243408"/>
            <a:ext cx="8243887" cy="1224136"/>
          </a:xfrm>
        </p:spPr>
        <p:txBody>
          <a:bodyPr/>
          <a:lstStyle/>
          <a:p>
            <a:r>
              <a:rPr lang="ru-RU" sz="2200" dirty="0" smtClean="0">
                <a:solidFill>
                  <a:schemeClr val="tx1"/>
                </a:solidFill>
              </a:rPr>
              <a:t>Когда живется дружно,</a:t>
            </a:r>
            <a:r>
              <a:rPr lang="ru-RU" sz="2200" i="1" dirty="0" smtClean="0">
                <a:solidFill>
                  <a:schemeClr val="tx1"/>
                </a:solidFill>
              </a:rPr>
              <a:t> </a:t>
            </a:r>
            <a:r>
              <a:rPr lang="ru-RU" sz="2200" dirty="0" smtClean="0">
                <a:solidFill>
                  <a:schemeClr val="tx1"/>
                </a:solidFill>
              </a:rPr>
              <a:t> Что может лучше быть!</a:t>
            </a:r>
            <a:br>
              <a:rPr lang="ru-RU" sz="2200" dirty="0" smtClean="0">
                <a:solidFill>
                  <a:schemeClr val="tx1"/>
                </a:solidFill>
              </a:rPr>
            </a:br>
            <a:r>
              <a:rPr lang="ru-RU" sz="2200" dirty="0" smtClean="0">
                <a:solidFill>
                  <a:schemeClr val="tx1"/>
                </a:solidFill>
              </a:rPr>
              <a:t>             И ссориться не нужно,  и можно всех любить.</a:t>
            </a:r>
            <a:endParaRPr lang="ru-RU" sz="2200" dirty="0">
              <a:solidFill>
                <a:schemeClr val="tx1"/>
              </a:solidFill>
            </a:endParaRPr>
          </a:p>
        </p:txBody>
      </p:sp>
      <p:pic>
        <p:nvPicPr>
          <p:cNvPr id="4" name="Содержимое 3" descr="z0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984152" y="1268760"/>
            <a:ext cx="3943823" cy="2880320"/>
          </a:xfrm>
          <a:ln w="88900" cap="sq" cmpd="thickThin">
            <a:solidFill>
              <a:srgbClr val="000000"/>
            </a:solidFill>
          </a:ln>
          <a:effectLst>
            <a:innerShdw blurRad="76200">
              <a:srgbClr val="000000"/>
            </a:innerShdw>
          </a:effectLst>
        </p:spPr>
      </p:pic>
      <p:pic>
        <p:nvPicPr>
          <p:cNvPr id="5" name="Рисунок 4" descr="SDC16771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79512" y="3068960"/>
            <a:ext cx="4764021" cy="357301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spd="med"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>
              <a:defRPr/>
            </a:pPr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положено друзьям – всё мы делим пополам:</a:t>
            </a:r>
            <a:b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дождинки, и снежинки, </a:t>
            </a:r>
            <a:b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пополам, пополам, пополам-лам, лам, лам…</a:t>
            </a:r>
            <a:endParaRPr lang="ru-RU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 descr="SDC16774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 rot="829067">
            <a:off x="4504580" y="3321433"/>
            <a:ext cx="4315365" cy="323652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Содержимое 6" descr="SDC16796.JPG"/>
          <p:cNvPicPr>
            <a:picLocks noGrp="1" noChangeAspect="1"/>
          </p:cNvPicPr>
          <p:nvPr>
            <p:ph idx="1"/>
          </p:nvPr>
        </p:nvPicPr>
        <p:blipFill>
          <a:blip r:embed="rId3" cstate="screen"/>
          <a:stretch>
            <a:fillRect/>
          </a:stretch>
        </p:blipFill>
        <p:spPr>
          <a:xfrm rot="20973542">
            <a:off x="261545" y="2042731"/>
            <a:ext cx="4244455" cy="318334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spd="med"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13" y="103188"/>
            <a:ext cx="8243887" cy="1597620"/>
          </a:xfrm>
        </p:spPr>
        <p:txBody>
          <a:bodyPr/>
          <a:lstStyle/>
          <a:p>
            <a:pPr algn="r"/>
            <a:r>
              <a:rPr lang="ru-RU" sz="2000" b="1" dirty="0" smtClean="0">
                <a:solidFill>
                  <a:schemeClr val="tx1"/>
                </a:solidFill>
                <a:effectLst/>
              </a:rPr>
              <a:t>Мы с приятелем вдвоем замечательно живем!</a:t>
            </a:r>
            <a:r>
              <a:rPr lang="ru-RU" sz="2000" dirty="0" smtClean="0">
                <a:solidFill>
                  <a:schemeClr val="tx1"/>
                </a:solidFill>
                <a:effectLst/>
              </a:rPr>
              <a:t/>
            </a:r>
            <a:br>
              <a:rPr lang="ru-RU" sz="2000" dirty="0" smtClean="0">
                <a:solidFill>
                  <a:schemeClr val="tx1"/>
                </a:solidFill>
                <a:effectLst/>
              </a:rPr>
            </a:br>
            <a:r>
              <a:rPr lang="ru-RU" sz="2000" b="1" dirty="0" smtClean="0">
                <a:solidFill>
                  <a:schemeClr val="tx1"/>
                </a:solidFill>
                <a:effectLst/>
              </a:rPr>
              <a:t>Мы такие с ним друзья - куда он, туда и я!</a:t>
            </a:r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endParaRPr lang="ru-RU" dirty="0">
              <a:effectLst/>
            </a:endParaRPr>
          </a:p>
        </p:txBody>
      </p:sp>
      <p:pic>
        <p:nvPicPr>
          <p:cNvPr id="4" name="Содержимое 3" descr="z00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292080" y="1772816"/>
            <a:ext cx="3665642" cy="2754528"/>
          </a:xfrm>
          <a:ln w="88900" cap="sq" cmpd="thickThin">
            <a:solidFill>
              <a:srgbClr val="000000"/>
            </a:solidFill>
          </a:ln>
          <a:effectLst>
            <a:innerShdw blurRad="76200">
              <a:srgbClr val="000000"/>
            </a:innerShdw>
          </a:effectLst>
        </p:spPr>
      </p:pic>
      <p:pic>
        <p:nvPicPr>
          <p:cNvPr id="6" name="Рисунок 5" descr="SDC16775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51520" y="2924944"/>
            <a:ext cx="4860032" cy="3645024"/>
          </a:xfrm>
          <a:prstGeom prst="rect">
            <a:avLst/>
          </a:prstGeom>
        </p:spPr>
      </p:pic>
    </p:spTree>
  </p:cSld>
  <p:clrMapOvr>
    <a:masterClrMapping/>
  </p:clrMapOvr>
  <p:transition spd="med"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>
              <a:defRPr/>
            </a:pPr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положено друзьям – всё мы делим пополам:</a:t>
            </a:r>
            <a:b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смешинки, и слезинки,</a:t>
            </a:r>
            <a:b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пополам, пополам, пополам-лам, лам, лам…</a:t>
            </a:r>
            <a:endParaRPr lang="ru-RU" sz="2000" dirty="0"/>
          </a:p>
        </p:txBody>
      </p:sp>
      <p:pic>
        <p:nvPicPr>
          <p:cNvPr id="5" name="Содержимое 4" descr="SDC16795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3419872" y="1700808"/>
            <a:ext cx="5423297" cy="4067473"/>
          </a:xfrm>
        </p:spPr>
      </p:pic>
      <p:pic>
        <p:nvPicPr>
          <p:cNvPr id="4" name="Содержимое 3" descr="z0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 rot="20220098">
            <a:off x="-34088" y="3307739"/>
            <a:ext cx="3975952" cy="266429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spd="med"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404664"/>
            <a:ext cx="7992888" cy="1584176"/>
          </a:xfrm>
        </p:spPr>
        <p:txBody>
          <a:bodyPr/>
          <a:lstStyle/>
          <a:p>
            <a:pPr algn="r">
              <a:defRPr/>
            </a:pPr>
            <a:r>
              <a:rPr lang="ru-RU" sz="2000" dirty="0" smtClean="0">
                <a:solidFill>
                  <a:schemeClr val="tx1"/>
                </a:solidFill>
              </a:rPr>
              <a:t>Если случится с тобой что-нибудь вдруг, вдруг, вдруг,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Знай, что тебе может радость вернуть друг, друг, друг…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z00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932040" y="2420888"/>
            <a:ext cx="3765464" cy="2376264"/>
          </a:xfrm>
          <a:ln w="88900" cap="sq" cmpd="thickThin">
            <a:solidFill>
              <a:srgbClr val="000000"/>
            </a:solidFill>
          </a:ln>
          <a:effectLst>
            <a:innerShdw blurRad="76200">
              <a:srgbClr val="000000"/>
            </a:innerShdw>
          </a:effectLst>
        </p:spPr>
      </p:pic>
      <p:pic>
        <p:nvPicPr>
          <p:cNvPr id="6" name="Рисунок 5" descr="SDC16777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51520" y="3329608"/>
            <a:ext cx="4320480" cy="3240360"/>
          </a:xfrm>
          <a:prstGeom prst="rect">
            <a:avLst/>
          </a:prstGeom>
        </p:spPr>
      </p:pic>
    </p:spTree>
  </p:cSld>
  <p:clrMapOvr>
    <a:masterClrMapping/>
  </p:clrMapOvr>
  <p:transition spd="med"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2800" b="1" dirty="0" smtClean="0">
                <a:solidFill>
                  <a:schemeClr val="tx1"/>
                </a:solidFill>
                <a:effectLst/>
              </a:rPr>
              <a:t>Мир похож на цветной луг,</a:t>
            </a:r>
            <a:br>
              <a:rPr lang="ru-RU" sz="2800" b="1" dirty="0" smtClean="0">
                <a:solidFill>
                  <a:schemeClr val="tx1"/>
                </a:solidFill>
                <a:effectLst/>
              </a:rPr>
            </a:br>
            <a:r>
              <a:rPr lang="ru-RU" sz="2800" b="1" dirty="0" smtClean="0">
                <a:solidFill>
                  <a:schemeClr val="tx1"/>
                </a:solidFill>
                <a:effectLst/>
              </a:rPr>
              <a:t> если рядом с тобой друг…</a:t>
            </a:r>
            <a:endParaRPr lang="ru-RU" sz="2800" b="1" dirty="0">
              <a:solidFill>
                <a:schemeClr val="tx1"/>
              </a:solidFill>
              <a:effectLst/>
            </a:endParaRPr>
          </a:p>
        </p:txBody>
      </p:sp>
      <p:pic>
        <p:nvPicPr>
          <p:cNvPr id="5" name="Содержимое 4" descr="SDC16780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2843808" y="1484784"/>
            <a:ext cx="5941484" cy="4456113"/>
          </a:xfrm>
        </p:spPr>
      </p:pic>
      <p:pic>
        <p:nvPicPr>
          <p:cNvPr id="4" name="Содержимое 3" descr="z0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 rot="20577561">
            <a:off x="23588" y="4417389"/>
            <a:ext cx="3679055" cy="194421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spd="med"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Шары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Шары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Шары 1">
        <a:dk1>
          <a:srgbClr val="9900CC"/>
        </a:dk1>
        <a:lt1>
          <a:srgbClr val="FFFFCC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660066"/>
        </a:accent2>
        <a:accent3>
          <a:srgbClr val="AAAAAA"/>
        </a:accent3>
        <a:accent4>
          <a:srgbClr val="DADAAE"/>
        </a:accent4>
        <a:accent5>
          <a:srgbClr val="B8B8CA"/>
        </a:accent5>
        <a:accent6>
          <a:srgbClr val="5C005C"/>
        </a:accent6>
        <a:hlink>
          <a:srgbClr val="CC00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2">
        <a:dk1>
          <a:srgbClr val="990033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E78A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3">
        <a:dk1>
          <a:srgbClr val="CCCCFF"/>
        </a:dk1>
        <a:lt1>
          <a:srgbClr val="FFFFCC"/>
        </a:lt1>
        <a:dk2>
          <a:srgbClr val="000000"/>
        </a:dk2>
        <a:lt2>
          <a:srgbClr val="FFFFFF"/>
        </a:lt2>
        <a:accent1>
          <a:srgbClr val="9999FF"/>
        </a:accent1>
        <a:accent2>
          <a:srgbClr val="33CCCC"/>
        </a:accent2>
        <a:accent3>
          <a:srgbClr val="AAAAAA"/>
        </a:accent3>
        <a:accent4>
          <a:srgbClr val="DADAAE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4">
        <a:dk1>
          <a:srgbClr val="000000"/>
        </a:dk1>
        <a:lt1>
          <a:srgbClr val="F8F8F8"/>
        </a:lt1>
        <a:dk2>
          <a:srgbClr val="800000"/>
        </a:dk2>
        <a:lt2>
          <a:srgbClr val="FFFFFF"/>
        </a:lt2>
        <a:accent1>
          <a:srgbClr val="FF3300"/>
        </a:accent1>
        <a:accent2>
          <a:srgbClr val="FF5050"/>
        </a:accent2>
        <a:accent3>
          <a:srgbClr val="C0AAAA"/>
        </a:accent3>
        <a:accent4>
          <a:srgbClr val="D4D4D4"/>
        </a:accent4>
        <a:accent5>
          <a:srgbClr val="FFADAA"/>
        </a:accent5>
        <a:accent6>
          <a:srgbClr val="E74848"/>
        </a:accent6>
        <a:hlink>
          <a:srgbClr val="FF99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5">
        <a:dk1>
          <a:srgbClr val="666699"/>
        </a:dk1>
        <a:lt1>
          <a:srgbClr val="FFFFFF"/>
        </a:lt1>
        <a:dk2>
          <a:srgbClr val="000066"/>
        </a:dk2>
        <a:lt2>
          <a:srgbClr val="CCECFF"/>
        </a:lt2>
        <a:accent1>
          <a:srgbClr val="009999"/>
        </a:accent1>
        <a:accent2>
          <a:srgbClr val="0099CC"/>
        </a:accent2>
        <a:accent3>
          <a:srgbClr val="AAAAB8"/>
        </a:accent3>
        <a:accent4>
          <a:srgbClr val="DADADA"/>
        </a:accent4>
        <a:accent5>
          <a:srgbClr val="AACACA"/>
        </a:accent5>
        <a:accent6>
          <a:srgbClr val="008AB9"/>
        </a:accent6>
        <a:hlink>
          <a:srgbClr val="CC99FF"/>
        </a:hlink>
        <a:folHlink>
          <a:srgbClr val="3366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6">
        <a:dk1>
          <a:srgbClr val="99CC00"/>
        </a:dk1>
        <a:lt1>
          <a:srgbClr val="FFFFFF"/>
        </a:lt1>
        <a:dk2>
          <a:srgbClr val="009900"/>
        </a:dk2>
        <a:lt2>
          <a:srgbClr val="FFFF99"/>
        </a:lt2>
        <a:accent1>
          <a:srgbClr val="336600"/>
        </a:accent1>
        <a:accent2>
          <a:srgbClr val="008000"/>
        </a:accent2>
        <a:accent3>
          <a:srgbClr val="AACAAA"/>
        </a:accent3>
        <a:accent4>
          <a:srgbClr val="DADADA"/>
        </a:accent4>
        <a:accent5>
          <a:srgbClr val="ADB8AA"/>
        </a:accent5>
        <a:accent6>
          <a:srgbClr val="007300"/>
        </a:accent6>
        <a:hlink>
          <a:srgbClr val="CCCC00"/>
        </a:hlink>
        <a:folHlink>
          <a:srgbClr val="33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7">
        <a:dk1>
          <a:srgbClr val="000066"/>
        </a:dk1>
        <a:lt1>
          <a:srgbClr val="E1F4FF"/>
        </a:lt1>
        <a:dk2>
          <a:srgbClr val="000066"/>
        </a:dk2>
        <a:lt2>
          <a:srgbClr val="CCCCFF"/>
        </a:lt2>
        <a:accent1>
          <a:srgbClr val="9999FF"/>
        </a:accent1>
        <a:accent2>
          <a:srgbClr val="33CCCC"/>
        </a:accent2>
        <a:accent3>
          <a:srgbClr val="EEF8FF"/>
        </a:accent3>
        <a:accent4>
          <a:srgbClr val="000056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ры 8">
        <a:dk1>
          <a:srgbClr val="006699"/>
        </a:dk1>
        <a:lt1>
          <a:srgbClr val="FFFFFF"/>
        </a:lt1>
        <a:dk2>
          <a:srgbClr val="006666"/>
        </a:dk2>
        <a:lt2>
          <a:srgbClr val="FFFFCC"/>
        </a:lt2>
        <a:accent1>
          <a:srgbClr val="EDFAD2"/>
        </a:accent1>
        <a:accent2>
          <a:srgbClr val="EBF7FF"/>
        </a:accent2>
        <a:accent3>
          <a:srgbClr val="FFFFFF"/>
        </a:accent3>
        <a:accent4>
          <a:srgbClr val="005682"/>
        </a:accent4>
        <a:accent5>
          <a:srgbClr val="F4FCE5"/>
        </a:accent5>
        <a:accent6>
          <a:srgbClr val="D5E0E7"/>
        </a:accent6>
        <a:hlink>
          <a:srgbClr val="CC99FF"/>
        </a:hlink>
        <a:folHlink>
          <a:srgbClr val="F2DF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ры 9">
        <a:dk1>
          <a:srgbClr val="000000"/>
        </a:dk1>
        <a:lt1>
          <a:srgbClr val="FFFFFF"/>
        </a:lt1>
        <a:dk2>
          <a:srgbClr val="000000"/>
        </a:dk2>
        <a:lt2>
          <a:srgbClr val="FFCC99"/>
        </a:lt2>
        <a:accent1>
          <a:srgbClr val="FF9900"/>
        </a:accent1>
        <a:accent2>
          <a:srgbClr val="FF99CC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8AB9"/>
        </a:accent6>
        <a:hlink>
          <a:srgbClr val="FF9999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Balloons</Template>
  <TotalTime>290</TotalTime>
  <Words>252</Words>
  <Application>Microsoft Office PowerPoint</Application>
  <PresentationFormat>Экран (4:3)</PresentationFormat>
  <Paragraphs>36</Paragraphs>
  <Slides>22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Шары</vt:lpstr>
      <vt:lpstr>«Праздник дружбы»</vt:lpstr>
      <vt:lpstr>Слайд 2</vt:lpstr>
      <vt:lpstr>Праздник дружбы</vt:lpstr>
      <vt:lpstr>Когда живется дружно,  Что может лучше быть!              И ссориться не нужно,  и можно всех любить.</vt:lpstr>
      <vt:lpstr>Как положено друзьям – всё мы делим пополам: и дождинки, и снежинки,  пополам, пополам, пополам-лам, лам, лам…</vt:lpstr>
      <vt:lpstr>Мы с приятелем вдвоем замечательно живем! Мы такие с ним друзья - куда он, туда и я! </vt:lpstr>
      <vt:lpstr>Как положено друзьям – всё мы делим пополам: и смешинки, и слезинки, пополам, пополам, пополам-лам, лам, лам…</vt:lpstr>
      <vt:lpstr>Если случится с тобой что-нибудь вдруг, вдруг, вдруг, Знай, что тебе может радость вернуть друг, друг, друг… </vt:lpstr>
      <vt:lpstr>Мир похож на цветной луг,  если рядом с тобой друг…</vt:lpstr>
      <vt:lpstr>Если свалится счастье - подели его на части и раздай всем друзьям– это просто…</vt:lpstr>
      <vt:lpstr>А когда будет надо,  все друзья будут рядом,  чтоб включить тебе солнце или звёзды…</vt:lpstr>
      <vt:lpstr>                    Воскресенье, суббота, дружба это не   работа, дружба это не работа…</vt:lpstr>
      <vt:lpstr>Есть друзья, а для них  у друзей нет выходных…</vt:lpstr>
      <vt:lpstr>Если друг не смеётся, ты включи ему солнце, ты включи ему звёзды, это просто!</vt:lpstr>
      <vt:lpstr>Ты исправь ошибку,  превращая в улыбку,  все грустинки и слёзы – это просто!</vt:lpstr>
      <vt:lpstr>Воскресенье, суббота,  дружба – это не работа…</vt:lpstr>
      <vt:lpstr>Дружба – это не работа!!!</vt:lpstr>
      <vt:lpstr>   У меня теперь есть Друг, преданный и верный. Без него я как без рук, если откровенно. Мы гуляем во дворе, весело играем, Скоро в школу в сентябре вместе зашагаем. </vt:lpstr>
      <vt:lpstr>Дружит с солнцем ветерок,  а роса – с травою. Дружит с бабочкой цветок,  дружим мы с тобою. </vt:lpstr>
      <vt:lpstr>Всё с друзьями пополам  поделить мы рады! Только ссориться друзьям  никогда не надо! </vt:lpstr>
      <vt:lpstr>Слайд 21</vt:lpstr>
      <vt:lpstr>  </vt:lpstr>
    </vt:vector>
  </TitlesOfParts>
  <Company>MoBIL GROUP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Праздник дружбы</dc:title>
  <dc:creator>NickOn</dc:creator>
  <cp:lastModifiedBy>Admin</cp:lastModifiedBy>
  <cp:revision>31</cp:revision>
  <dcterms:created xsi:type="dcterms:W3CDTF">2009-11-28T15:05:13Z</dcterms:created>
  <dcterms:modified xsi:type="dcterms:W3CDTF">2013-02-24T11:43:06Z</dcterms:modified>
</cp:coreProperties>
</file>