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3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BCC0-E560-4F87-B33D-A414D1E00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A021-BD90-4B56-A62A-04C7CF6E1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1226-AB0A-404D-9667-DD9F2A4B1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DD12-FB1B-4787-94D7-E3114AF0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9FFB-2960-415E-9DD8-239D629C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A04A-DA0E-4858-83A7-EF48651E2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B67B-022E-40AF-AE7C-77508ACC4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11AE-A450-4C87-9566-26C6F0BBE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6615-0A7A-44B5-9810-76F228DF1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68DF2-68CC-4EBB-A2D8-A2115969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B43-EFCB-468F-B747-CE977083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485EF0A-76EF-4F0A-94DC-1CDBCFA8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23764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Викторина </a:t>
            </a:r>
            <a:br>
              <a:rPr lang="ru-RU" smtClean="0"/>
            </a:br>
            <a:r>
              <a:rPr lang="ru-RU" smtClean="0"/>
              <a:t>«Любимый город»</a:t>
            </a:r>
          </a:p>
        </p:txBody>
      </p:sp>
      <p:pic>
        <p:nvPicPr>
          <p:cNvPr id="3075" name="Picture 6" descr="bezyimyanny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133600"/>
            <a:ext cx="6049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323850" y="333375"/>
            <a:ext cx="7769225" cy="13668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mtClean="0"/>
              <a:t>Как раньше называли народ, который проживал в Марий Эл?</a:t>
            </a:r>
          </a:p>
        </p:txBody>
      </p:sp>
      <p:pic>
        <p:nvPicPr>
          <p:cNvPr id="12291" name="Picture 8" descr="getImagev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46593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NacionalniyCostum3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25538"/>
            <a:ext cx="34099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 bwMode="auto">
          <a:xfrm>
            <a:off x="5364163" y="5732463"/>
            <a:ext cx="32686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Черемисы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333375"/>
            <a:ext cx="8007350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Почему наш город называется </a:t>
            </a:r>
            <a:r>
              <a:rPr lang="ru-RU" dirty="0" err="1" smtClean="0"/>
              <a:t>Йошкар</a:t>
            </a:r>
            <a:r>
              <a:rPr lang="ru-RU" dirty="0" smtClean="0"/>
              <a:t>- Ола?</a:t>
            </a:r>
          </a:p>
        </p:txBody>
      </p:sp>
      <p:pic>
        <p:nvPicPr>
          <p:cNvPr id="13315" name="Picture 4" descr="0_6a287_143cba9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125538"/>
            <a:ext cx="34575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36004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395288" y="4868863"/>
            <a:ext cx="4824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«</a:t>
            </a:r>
            <a:r>
              <a:rPr lang="ru-RU" sz="3200" kern="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Йошкар</a:t>
            </a:r>
            <a:r>
              <a:rPr lang="ru-RU" sz="3200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» – красный,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«Ола» - город.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Физкультминутка: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905000"/>
            <a:ext cx="8305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Собери из кубиков дом!</a:t>
            </a:r>
          </a:p>
        </p:txBody>
      </p:sp>
      <p:pic>
        <p:nvPicPr>
          <p:cNvPr id="14340" name="Picture 4" descr="kub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39592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a83fc27b13c32680e781e1c63e073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47720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8893175" cy="6337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Кто больше назовёт улиц нашего города?</a:t>
            </a:r>
          </a:p>
        </p:txBody>
      </p:sp>
      <p:pic>
        <p:nvPicPr>
          <p:cNvPr id="25605" name="Picture 5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31321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349500"/>
            <a:ext cx="28082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836613"/>
            <a:ext cx="32400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552950"/>
            <a:ext cx="316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508500"/>
            <a:ext cx="3419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Герб Йошкар-Олы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Выберите действующий герб Йошкар- Олы?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1                        2                      3                            </a:t>
            </a:r>
          </a:p>
        </p:txBody>
      </p:sp>
      <p:pic>
        <p:nvPicPr>
          <p:cNvPr id="16388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644900"/>
            <a:ext cx="2089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716338"/>
            <a:ext cx="19446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573463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Раскрась герб</a:t>
            </a:r>
          </a:p>
        </p:txBody>
      </p:sp>
      <p:pic>
        <p:nvPicPr>
          <p:cNvPr id="17411" name="Picture 4" descr="Coat_of_Arms_of_Yoshkar-Ola_(Mariy-El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1412875"/>
            <a:ext cx="3960812" cy="5445125"/>
          </a:xfrm>
        </p:spPr>
      </p:pic>
      <p:pic>
        <p:nvPicPr>
          <p:cNvPr id="17414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47529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Игра «Можно и Нельзя»</a:t>
            </a:r>
          </a:p>
        </p:txBody>
      </p:sp>
      <p:pic>
        <p:nvPicPr>
          <p:cNvPr id="31748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3744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Still0602_0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8163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skazki-0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3816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pravila-etiketa-dlya-samyx-malenkix-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149725"/>
            <a:ext cx="360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2010_7_1_5192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1866900"/>
            <a:ext cx="4610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Собери пословицу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1595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Где родился там и пригодился.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3357563"/>
            <a:ext cx="625792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Родная сторона- мать, </a:t>
            </a:r>
          </a:p>
          <a:p>
            <a:pPr>
              <a:defRPr/>
            </a:pPr>
            <a:r>
              <a:rPr lang="ru-RU" sz="44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чужая мачеха</a:t>
            </a:r>
            <a:r>
              <a:rPr lang="ru-RU" sz="4400" dirty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Читаем выразительно стихи: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Кому-то ты на карте точкой,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Но для меня - судьбы столица.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Тебе я посвящаю строчки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Тобою есть за что гордиться.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10800000" flipV="1">
            <a:off x="3778250" y="3929063"/>
            <a:ext cx="556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Йошкар-Ола – столица края,</a:t>
            </a:r>
          </a:p>
          <a:p>
            <a:r>
              <a:rPr lang="ru-RU" sz="2400"/>
              <a:t>Марийской нашей стороны,</a:t>
            </a:r>
          </a:p>
          <a:p>
            <a:r>
              <a:rPr lang="ru-RU" sz="2400"/>
              <a:t>Не надо нам другого рая,</a:t>
            </a:r>
          </a:p>
          <a:p>
            <a:r>
              <a:rPr lang="ru-RU" sz="2400"/>
              <a:t>Когда хранишь нас вечно 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Подведение итогов викторины.</a:t>
            </a:r>
          </a:p>
        </p:txBody>
      </p:sp>
      <p:pic>
        <p:nvPicPr>
          <p:cNvPr id="21507" name="Picture 4" descr="0_2ed61_8165567f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73238"/>
            <a:ext cx="3067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385175" cy="3382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16238" y="24209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 rot="10800000" flipV="1">
            <a:off x="684213" y="404813"/>
            <a:ext cx="762476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Arial Black" pitchFamily="34" charset="0"/>
              </a:rPr>
              <a:t>Сколько столиц по России красивых</a:t>
            </a:r>
          </a:p>
          <a:p>
            <a:r>
              <a:rPr lang="ru-RU" sz="3200">
                <a:solidFill>
                  <a:schemeClr val="tx2"/>
                </a:solidFill>
                <a:latin typeface="Arial Black" pitchFamily="34" charset="0"/>
              </a:rPr>
              <a:t>Только одна вдохновляет меня,</a:t>
            </a:r>
          </a:p>
          <a:p>
            <a:r>
              <a:rPr lang="ru-RU" sz="3200">
                <a:solidFill>
                  <a:schemeClr val="tx2"/>
                </a:solidFill>
                <a:latin typeface="Arial Black" pitchFamily="34" charset="0"/>
              </a:rPr>
              <a:t>Она из цветущих, могучих и сильных</a:t>
            </a:r>
          </a:p>
          <a:p>
            <a:r>
              <a:rPr lang="ru-RU" sz="3200">
                <a:solidFill>
                  <a:schemeClr val="tx2"/>
                </a:solidFill>
                <a:latin typeface="Arial Black" pitchFamily="34" charset="0"/>
              </a:rPr>
              <a:t>Любовно представляю:</a:t>
            </a:r>
          </a:p>
          <a:p>
            <a:endParaRPr lang="ru-RU" sz="320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101" name="Picture 9" descr="70084481b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3762375"/>
            <a:ext cx="4933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827088" y="3644900"/>
            <a:ext cx="3168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Йошкар-Ола</a:t>
            </a:r>
          </a:p>
          <a:p>
            <a:pPr>
              <a:defRPr/>
            </a:pPr>
            <a:endParaRPr lang="ru-RU" sz="3200" dirty="0">
              <a:solidFill>
                <a:schemeClr val="tx2"/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90600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Цель: </a:t>
            </a:r>
            <a:br>
              <a:rPr lang="ru-RU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Обобщить знания учащихся о родном городе </a:t>
            </a:r>
            <a:r>
              <a:rPr lang="ru-RU" sz="2800" b="0" dirty="0" err="1" smtClean="0">
                <a:latin typeface="Arial" pitchFamily="34" charset="0"/>
                <a:cs typeface="Arial" pitchFamily="34" charset="0"/>
              </a:rPr>
              <a:t>Йошкар</a:t>
            </a: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- Оле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90600" y="1785938"/>
            <a:ext cx="7796213" cy="4643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Задачи: </a:t>
            </a:r>
          </a:p>
          <a:p>
            <a:pPr>
              <a:defRPr/>
            </a:pPr>
            <a:r>
              <a:rPr lang="ru-RU" sz="2400" dirty="0" smtClean="0"/>
              <a:t>-закрепление знания воспитанников полученных ранее на беседах, экскурсиях.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коррекция познавательной деятельности на основе упражнений в установлении причинно-следственных связей.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воспитание патриотических чувств и любви к родному городу</a:t>
            </a:r>
          </a:p>
          <a:p>
            <a:pPr>
              <a:buFontTx/>
              <a:buChar char="-"/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Викторину подготовила : Анкудинова Л.В.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i="1" smtClean="0"/>
              <a:t>Название команд:</a:t>
            </a:r>
            <a:br>
              <a:rPr lang="ru-RU" sz="3600" i="1" smtClean="0"/>
            </a:br>
            <a:r>
              <a:rPr lang="ru-RU" sz="3600" i="1" smtClean="0"/>
              <a:t>Кокша и Акпарс</a:t>
            </a:r>
          </a:p>
        </p:txBody>
      </p:sp>
      <p:pic>
        <p:nvPicPr>
          <p:cNvPr id="5123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76475"/>
            <a:ext cx="568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Богатыри -это люди большой силы и ума.</a:t>
            </a:r>
          </a:p>
        </p:txBody>
      </p:sp>
      <p:pic>
        <p:nvPicPr>
          <p:cNvPr id="6147" name="Picture 5" descr="303504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571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267325" cy="1096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 Блиц опрос</a:t>
            </a:r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13795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Назовите первое название  нашего города? </a:t>
            </a:r>
          </a:p>
        </p:txBody>
      </p:sp>
      <p:pic>
        <p:nvPicPr>
          <p:cNvPr id="7172" name="Picture 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13100"/>
            <a:ext cx="4103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9713"/>
            <a:ext cx="42497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350" y="3213100"/>
            <a:ext cx="3192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cs typeface="+mn-cs"/>
              </a:rPr>
              <a:t>Царевококшайск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476250"/>
            <a:ext cx="7561263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Назовите год создания нашего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города?</a:t>
            </a:r>
          </a:p>
        </p:txBody>
      </p:sp>
      <p:pic>
        <p:nvPicPr>
          <p:cNvPr id="8195" name="Picture 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565400"/>
            <a:ext cx="4752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33845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163" y="5732463"/>
            <a:ext cx="25654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1584год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2938" y="357188"/>
            <a:ext cx="8007350" cy="2447925"/>
          </a:xfrm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/>
              <a:t>Сколько лет исполнилось    </a:t>
            </a:r>
            <a:r>
              <a:rPr lang="ru-RU" sz="3600" dirty="0" err="1" smtClean="0"/>
              <a:t>Йошкар</a:t>
            </a:r>
            <a:r>
              <a:rPr lang="ru-RU" sz="3600" dirty="0" smtClean="0"/>
              <a:t> –Оле в этом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   году 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	</a:t>
            </a:r>
            <a:r>
              <a:rPr lang="ru-RU" sz="2000" dirty="0" smtClean="0"/>
              <a:t>																																																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10800000" flipV="1">
            <a:off x="428625" y="3354388"/>
            <a:ext cx="79898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8000">
                <a:solidFill>
                  <a:srgbClr val="FFFF00"/>
                </a:solidFill>
                <a:latin typeface="Calibri" pitchFamily="34" charset="0"/>
              </a:rPr>
              <a:t>2012- 1584=428</a:t>
            </a:r>
            <a:endParaRPr lang="ru-RU" sz="8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476250"/>
            <a:ext cx="800735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Назовите второе название нашего города? </a:t>
            </a:r>
          </a:p>
        </p:txBody>
      </p:sp>
      <p:pic>
        <p:nvPicPr>
          <p:cNvPr id="10243" name="Picture 4" descr="1-maya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1844675"/>
            <a:ext cx="48958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44259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825" y="5949950"/>
            <a:ext cx="35464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cs typeface="+mn-cs"/>
              </a:rPr>
              <a:t>Краснококшайск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476250"/>
            <a:ext cx="8820150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 называется республика в которой мы живём? </a:t>
            </a:r>
          </a:p>
        </p:txBody>
      </p:sp>
      <p:pic>
        <p:nvPicPr>
          <p:cNvPr id="11267" name="Picture 9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607218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7900" y="5661025"/>
            <a:ext cx="4106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Республика Марий Эл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460</TotalTime>
  <Words>258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Wingdings</vt:lpstr>
      <vt:lpstr>Calibri</vt:lpstr>
      <vt:lpstr>Трава</vt:lpstr>
      <vt:lpstr>Викторина  «Любимый город»</vt:lpstr>
      <vt:lpstr>.</vt:lpstr>
      <vt:lpstr>Название команд: Кокша и Акпарс</vt:lpstr>
      <vt:lpstr>Богатыри -это люди большой силы и ума.</vt:lpstr>
      <vt:lpstr>1 Блиц опрос</vt:lpstr>
      <vt:lpstr>Слайд 6</vt:lpstr>
      <vt:lpstr>Слайд 7</vt:lpstr>
      <vt:lpstr>Слайд 8</vt:lpstr>
      <vt:lpstr>Слайд 9</vt:lpstr>
      <vt:lpstr>Слайд 10</vt:lpstr>
      <vt:lpstr>Слайд 11</vt:lpstr>
      <vt:lpstr>Физкультминутка:</vt:lpstr>
      <vt:lpstr>Слайд 13</vt:lpstr>
      <vt:lpstr>Герб Йошкар-Олы</vt:lpstr>
      <vt:lpstr>Раскрась герб</vt:lpstr>
      <vt:lpstr>Игра «Можно и Нельзя»</vt:lpstr>
      <vt:lpstr>Собери пословицу</vt:lpstr>
      <vt:lpstr>Читаем выразительно стихи:</vt:lpstr>
      <vt:lpstr>Подведение итогов викторины.</vt:lpstr>
      <vt:lpstr>Цель:  Обобщить знания учащихся о родном городе Йошкар- Оле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«Любимый город»</dc:title>
  <dc:creator>Luda</dc:creator>
  <cp:lastModifiedBy>Luda</cp:lastModifiedBy>
  <cp:revision>31</cp:revision>
  <dcterms:created xsi:type="dcterms:W3CDTF">2012-11-18T05:25:32Z</dcterms:created>
  <dcterms:modified xsi:type="dcterms:W3CDTF">2012-11-25T08:30:18Z</dcterms:modified>
</cp:coreProperties>
</file>