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877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2916-B4B1-4962-938C-3076B768D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B510-17C6-4979-98D0-48DB21A0C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B9DC-9D92-48B6-B44A-E1766DB1A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F1EC0-312C-4243-8FCD-E6AD29242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9CEF-33EB-49F1-A70F-57185031B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AC81-08AE-42D4-A56B-EFDF7AEE1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EB65-D55C-4095-A37F-8FBA14B69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911B9-C2D3-44D2-A0E2-D7B0AFE71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0DC6A-B504-4025-BC88-22C72470E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0A73-2013-4C1E-BBF9-B2E884881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06BF-A715-4469-9CA7-4E4127826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2916-B4B1-4962-938C-3076B768D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B510-17C6-4979-98D0-48DB21A0C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B9DC-9D92-48B6-B44A-E1766DB1A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F1EC0-312C-4243-8FCD-E6AD29242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9CEF-33EB-49F1-A70F-57185031B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AC81-08AE-42D4-A56B-EFDF7AEE1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EB65-D55C-4095-A37F-8FBA14B69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911B9-C2D3-44D2-A0E2-D7B0AFE71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0DC6A-B504-4025-BC88-22C72470E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0A73-2013-4C1E-BBF9-B2E884881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06BF-A715-4469-9CA7-4E4127826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085C19-2AA7-4222-833A-50859C1DB8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085C19-2AA7-4222-833A-50859C1DB8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FDD083-4DF2-47A2-8D02-672B019E793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9A55FA-C520-483A-90FC-CDE5D40E5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Сложи узор из палочек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933056"/>
            <a:ext cx="5472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Педагог-психолог Матвеева И.М. МБДОУ «Детский сад №16 «Солнышко»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2013 год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ns\Desktop\ВСЕ НОВОЕ ДЛЯРАБОТЫ\19 08 13\КАРТИНКИ\картинки 10 отличий\V_LZ-Pkqk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ВСЕ НОВОЕ ДЛЯРАБОТЫ\19 08 13\КАРТИНКИ\картинки 10 отличий\VYNIcjOd5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32656"/>
            <a:ext cx="3682752" cy="532656"/>
          </a:xfrm>
        </p:spPr>
        <p:txBody>
          <a:bodyPr/>
          <a:lstStyle/>
          <a:p>
            <a:r>
              <a:rPr lang="ru-RU" sz="1800" dirty="0" smtClean="0"/>
              <a:t>Картинки из интернета</a:t>
            </a:r>
            <a:endParaRPr lang="ru-RU" sz="1800" dirty="0"/>
          </a:p>
        </p:txBody>
      </p:sp>
      <p:pic>
        <p:nvPicPr>
          <p:cNvPr id="1026" name="Picture 2" descr="C:\Users\dns\Desktop\ВСЕ НОВОЕ ДЛЯРАБОТЫ\141013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03244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esktop\ВСЕ НОВОЕ ДЛЯРАБОТЫ\19 08 13\КАРТИНКИ\картинки 10 отличий\90kyFohNQk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ВСЕ НОВОЕ ДЛЯРАБОТЫ\19 08 13\КАРТИНКИ\картинки 10 отличий\1SK1Z1LpU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ВСЕ НОВОЕ ДЛЯРАБОТЫ\19 08 13\КАРТИНКИ\картинки 10 отличий\3lq30DCUVt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ВСЕ НОВОЕ ДЛЯРАБОТЫ\19 08 13\КАРТИНКИ\картинки 10 отличий\90kyFohNQk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927" y="1600200"/>
            <a:ext cx="640414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ВСЕ НОВОЕ ДЛЯРАБОТЫ\19 08 13\КАРТИНКИ\картинки 10 отличий\btQ6O9Z930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ВСЕ НОВОЕ ДЛЯРАБОТЫ\19 08 13\КАРТИНКИ\картинки 10 отличий\CqqrkqV-R1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ВСЕ НОВОЕ ДЛЯРАБОТЫ\19 08 13\КАРТИНКИ\картинки 10 отличий\RSApiVulq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\Desktop\ВСЕ НОВОЕ ДЛЯРАБОТЫ\19 08 13\КАРТИНКИ\картинки 10 отличий\sfeisEWQy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11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18</TotalTime>
  <Words>22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Тема11</vt:lpstr>
      <vt:lpstr>Специальное оформление</vt:lpstr>
      <vt:lpstr>1_Специальное оформление</vt:lpstr>
      <vt:lpstr>Тема7</vt:lpstr>
      <vt:lpstr>Сложи узор из палочек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Сложи узор из палочек</dc:title>
  <dc:creator>dns</dc:creator>
  <cp:lastModifiedBy>dns</cp:lastModifiedBy>
  <cp:revision>4</cp:revision>
  <dcterms:created xsi:type="dcterms:W3CDTF">2013-09-01T10:56:28Z</dcterms:created>
  <dcterms:modified xsi:type="dcterms:W3CDTF">2013-10-29T14:10:53Z</dcterms:modified>
</cp:coreProperties>
</file>