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51A-5B57-4041-83C1-F90E67BBE07E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8547-99A1-4C76-93DA-925003B16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51A-5B57-4041-83C1-F90E67BBE07E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8547-99A1-4C76-93DA-925003B16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51A-5B57-4041-83C1-F90E67BBE07E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8547-99A1-4C76-93DA-925003B16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51A-5B57-4041-83C1-F90E67BBE07E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8547-99A1-4C76-93DA-925003B16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51A-5B57-4041-83C1-F90E67BBE07E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8547-99A1-4C76-93DA-925003B16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51A-5B57-4041-83C1-F90E67BBE07E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8547-99A1-4C76-93DA-925003B16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51A-5B57-4041-83C1-F90E67BBE07E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8547-99A1-4C76-93DA-925003B16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51A-5B57-4041-83C1-F90E67BBE07E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8547-99A1-4C76-93DA-925003B16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51A-5B57-4041-83C1-F90E67BBE07E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8547-99A1-4C76-93DA-925003B16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51A-5B57-4041-83C1-F90E67BBE07E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8547-99A1-4C76-93DA-925003B16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E51A-5B57-4041-83C1-F90E67BBE07E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8547-99A1-4C76-93DA-925003B16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BE51A-5B57-4041-83C1-F90E67BBE07E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E8547-99A1-4C76-93DA-925003B16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jpeg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Дикие животные жарких стран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Львы</a:t>
            </a: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55576" y="2132856"/>
          <a:ext cx="2970570" cy="2016224"/>
        </p:xfrm>
        <a:graphic>
          <a:graphicData uri="http://schemas.openxmlformats.org/presentationml/2006/ole">
            <p:oleObj spid="_x0000_s1026" name="Изображение" r:id="rId3" imgW="2104762" imgH="1428571" progId="StaticDib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072202" y="2060848"/>
          <a:ext cx="3225958" cy="2016224"/>
        </p:xfrm>
        <a:graphic>
          <a:graphicData uri="http://schemas.openxmlformats.org/presentationml/2006/ole">
            <p:oleObj spid="_x0000_s1027" name="Изображение" r:id="rId4" imgW="2285714" imgH="1428571" progId="StaticDib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059832" y="4365104"/>
          <a:ext cx="2899209" cy="1932806"/>
        </p:xfrm>
        <a:graphic>
          <a:graphicData uri="http://schemas.openxmlformats.org/presentationml/2006/ole">
            <p:oleObj spid="_x0000_s1028" name="Изображение" r:id="rId5" imgW="2142857" imgH="1428571" progId="StaticDib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Зебры</a:t>
            </a:r>
            <a:endParaRPr lang="ru-RU" dirty="0"/>
          </a:p>
        </p:txBody>
      </p:sp>
      <p:pic>
        <p:nvPicPr>
          <p:cNvPr id="22530" name="Picture 2" descr="http://im2-tub-ru.yandex.net/i?id=332193403-1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65104"/>
            <a:ext cx="2695110" cy="1788790"/>
          </a:xfrm>
          <a:prstGeom prst="rect">
            <a:avLst/>
          </a:prstGeom>
          <a:noFill/>
        </p:spPr>
      </p:pic>
      <p:pic>
        <p:nvPicPr>
          <p:cNvPr id="22532" name="Picture 4" descr="http://im3-tub-ru.yandex.net/i?id=263067874-2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16832"/>
            <a:ext cx="3163357" cy="1860798"/>
          </a:xfrm>
          <a:prstGeom prst="rect">
            <a:avLst/>
          </a:prstGeom>
          <a:noFill/>
        </p:spPr>
      </p:pic>
      <p:pic>
        <p:nvPicPr>
          <p:cNvPr id="22534" name="Picture 6" descr="http://im7-tub-ru.yandex.net/i?id=94266092-2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365104"/>
            <a:ext cx="2504306" cy="1788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Жирафы</a:t>
            </a:r>
            <a:endParaRPr lang="ru-RU" dirty="0"/>
          </a:p>
        </p:txBody>
      </p:sp>
      <p:pic>
        <p:nvPicPr>
          <p:cNvPr id="23554" name="Picture 2" descr="http://im7-tub-ru.yandex.net/i?id=335844039-2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93096"/>
            <a:ext cx="1905000" cy="1428750"/>
          </a:xfrm>
          <a:prstGeom prst="rect">
            <a:avLst/>
          </a:prstGeom>
          <a:noFill/>
        </p:spPr>
      </p:pic>
      <p:pic>
        <p:nvPicPr>
          <p:cNvPr id="23556" name="Picture 4" descr="http://im5-tub-ru.yandex.net/i?id=297814817-5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293096"/>
            <a:ext cx="1828800" cy="1428750"/>
          </a:xfrm>
          <a:prstGeom prst="rect">
            <a:avLst/>
          </a:prstGeom>
          <a:noFill/>
        </p:spPr>
      </p:pic>
      <p:pic>
        <p:nvPicPr>
          <p:cNvPr id="23558" name="Picture 6" descr="http://im8-tub-ru.yandex.net/i?id=332437109-6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00808"/>
            <a:ext cx="2162175" cy="1428750"/>
          </a:xfrm>
          <a:prstGeom prst="rect">
            <a:avLst/>
          </a:prstGeom>
          <a:noFill/>
        </p:spPr>
      </p:pic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372200" y="1700808"/>
          <a:ext cx="2200275" cy="1428750"/>
        </p:xfrm>
        <a:graphic>
          <a:graphicData uri="http://schemas.openxmlformats.org/presentationml/2006/ole">
            <p:oleObj spid="_x0000_s23559" name="Изображение" r:id="rId6" imgW="2200000" imgH="1428571" progId="StaticDib">
              <p:embed/>
            </p:oleObj>
          </a:graphicData>
        </a:graphic>
      </p:graphicFrame>
      <p:pic>
        <p:nvPicPr>
          <p:cNvPr id="23561" name="Picture 9" descr="http://im2-tub-ru.yandex.net/i?id=450715880-47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196752"/>
            <a:ext cx="1143000" cy="1428750"/>
          </a:xfrm>
          <a:prstGeom prst="rect">
            <a:avLst/>
          </a:prstGeom>
          <a:noFill/>
        </p:spPr>
      </p:pic>
      <p:pic>
        <p:nvPicPr>
          <p:cNvPr id="23563" name="Picture 11" descr="http://im2-tub-ru.yandex.net/i?id=219968076-02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2996952"/>
            <a:ext cx="1905000" cy="1428750"/>
          </a:xfrm>
          <a:prstGeom prst="rect">
            <a:avLst/>
          </a:prstGeom>
          <a:noFill/>
        </p:spPr>
      </p:pic>
      <p:pic>
        <p:nvPicPr>
          <p:cNvPr id="23565" name="Picture 13" descr="http://im0-tub-ru.yandex.net/i?id=215210350-45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5085184"/>
            <a:ext cx="212407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Газели</a:t>
            </a:r>
            <a:endParaRPr lang="ru-RU" dirty="0"/>
          </a:p>
        </p:txBody>
      </p:sp>
      <p:pic>
        <p:nvPicPr>
          <p:cNvPr id="24578" name="Picture 2" descr="http://im3-tub-ru.yandex.net/i?id=42170003-2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1905000" cy="1428750"/>
          </a:xfrm>
          <a:prstGeom prst="rect">
            <a:avLst/>
          </a:prstGeom>
          <a:noFill/>
        </p:spPr>
      </p:pic>
      <p:pic>
        <p:nvPicPr>
          <p:cNvPr id="24580" name="Picture 4" descr="http://im7-tub-ru.yandex.net/i?id=322293199-2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84784"/>
            <a:ext cx="1905000" cy="1428750"/>
          </a:xfrm>
          <a:prstGeom prst="rect">
            <a:avLst/>
          </a:prstGeom>
          <a:noFill/>
        </p:spPr>
      </p:pic>
      <p:pic>
        <p:nvPicPr>
          <p:cNvPr id="24582" name="Picture 6" descr="http://im7-tub-ru.yandex.net/i?id=439900295-2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73016"/>
            <a:ext cx="1590675" cy="1428750"/>
          </a:xfrm>
          <a:prstGeom prst="rect">
            <a:avLst/>
          </a:prstGeom>
          <a:noFill/>
        </p:spPr>
      </p:pic>
      <p:pic>
        <p:nvPicPr>
          <p:cNvPr id="24584" name="Picture 8" descr="http://im7-tub-ru.yandex.net/i?id=37577350-4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429000"/>
            <a:ext cx="1905000" cy="1428750"/>
          </a:xfrm>
          <a:prstGeom prst="rect">
            <a:avLst/>
          </a:prstGeom>
          <a:noFill/>
        </p:spPr>
      </p:pic>
      <p:pic>
        <p:nvPicPr>
          <p:cNvPr id="24586" name="Picture 10" descr="http://im6-tub-ru.yandex.net/i?id=64690327-54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157192"/>
            <a:ext cx="1905000" cy="1428750"/>
          </a:xfrm>
          <a:prstGeom prst="rect">
            <a:avLst/>
          </a:prstGeom>
          <a:noFill/>
        </p:spPr>
      </p:pic>
      <p:pic>
        <p:nvPicPr>
          <p:cNvPr id="24588" name="Picture 12" descr="http://im3-tub-ru.yandex.net/i?id=412196587-31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5085184"/>
            <a:ext cx="8858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Антилопы</a:t>
            </a:r>
            <a:endParaRPr lang="ru-RU" dirty="0"/>
          </a:p>
        </p:txBody>
      </p:sp>
      <p:pic>
        <p:nvPicPr>
          <p:cNvPr id="25602" name="Picture 2" descr="http://im7-tub-ru.yandex.net/i?id=266018670-5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40768"/>
            <a:ext cx="1771650" cy="1428750"/>
          </a:xfrm>
          <a:prstGeom prst="rect">
            <a:avLst/>
          </a:prstGeom>
          <a:noFill/>
        </p:spPr>
      </p:pic>
      <p:pic>
        <p:nvPicPr>
          <p:cNvPr id="25604" name="Picture 4" descr="http://im3-tub-ru.yandex.net/i?id=171413577-0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3007054" cy="1944216"/>
          </a:xfrm>
          <a:prstGeom prst="rect">
            <a:avLst/>
          </a:prstGeom>
          <a:noFill/>
        </p:spPr>
      </p:pic>
      <p:pic>
        <p:nvPicPr>
          <p:cNvPr id="25606" name="Picture 6" descr="http://im2-tub-ru.yandex.net/i?id=35079889-3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3058" y="2564904"/>
            <a:ext cx="2700300" cy="1800200"/>
          </a:xfrm>
          <a:prstGeom prst="rect">
            <a:avLst/>
          </a:prstGeom>
          <a:noFill/>
        </p:spPr>
      </p:pic>
      <p:pic>
        <p:nvPicPr>
          <p:cNvPr id="25608" name="Picture 8" descr="http://im8-tub-ru.yandex.net/i?id=340932583-4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581128"/>
            <a:ext cx="3115233" cy="2076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Черепахи</a:t>
            </a:r>
            <a:endParaRPr lang="ru-RU" dirty="0"/>
          </a:p>
        </p:txBody>
      </p:sp>
      <p:pic>
        <p:nvPicPr>
          <p:cNvPr id="26626" name="Picture 2" descr="http://im3-tub-ru.yandex.net/i?id=232547012-3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2371725" cy="1428750"/>
          </a:xfrm>
          <a:prstGeom prst="rect">
            <a:avLst/>
          </a:prstGeom>
          <a:noFill/>
        </p:spPr>
      </p:pic>
      <p:pic>
        <p:nvPicPr>
          <p:cNvPr id="26628" name="Picture 4" descr="http://im7-tub-ru.yandex.net/i?id=188700900-4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556792"/>
            <a:ext cx="2143125" cy="1428750"/>
          </a:xfrm>
          <a:prstGeom prst="rect">
            <a:avLst/>
          </a:prstGeom>
          <a:noFill/>
        </p:spPr>
      </p:pic>
      <p:pic>
        <p:nvPicPr>
          <p:cNvPr id="26630" name="Picture 6" descr="http://im2-tub-ru.yandex.net/i?id=50763532-0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869160"/>
            <a:ext cx="2304256" cy="1607620"/>
          </a:xfrm>
          <a:prstGeom prst="rect">
            <a:avLst/>
          </a:prstGeom>
          <a:noFill/>
        </p:spPr>
      </p:pic>
      <p:pic>
        <p:nvPicPr>
          <p:cNvPr id="26632" name="Picture 8" descr="http://im8-tub-ru.yandex.net/i?id=100344161-6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20888"/>
            <a:ext cx="2133600" cy="1428750"/>
          </a:xfrm>
          <a:prstGeom prst="rect">
            <a:avLst/>
          </a:prstGeom>
          <a:noFill/>
        </p:spPr>
      </p:pic>
      <p:pic>
        <p:nvPicPr>
          <p:cNvPr id="26634" name="Picture 10" descr="http://im5-tub-ru.yandex.net/i?id=22147968-36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356992"/>
            <a:ext cx="2114550" cy="1428750"/>
          </a:xfrm>
          <a:prstGeom prst="rect">
            <a:avLst/>
          </a:prstGeom>
          <a:noFill/>
        </p:spPr>
      </p:pic>
      <p:pic>
        <p:nvPicPr>
          <p:cNvPr id="26638" name="Picture 14" descr="http://im2-tub-ru.yandex.net/i?id=40124943-62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869160"/>
            <a:ext cx="23812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Слоны</a:t>
            </a:r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99592" y="1628800"/>
          <a:ext cx="2151063" cy="1428750"/>
        </p:xfrm>
        <a:graphic>
          <a:graphicData uri="http://schemas.openxmlformats.org/presentationml/2006/ole">
            <p:oleObj spid="_x0000_s2050" name="Изображение" r:id="rId3" imgW="2151812" imgH="1428571" progId="StaticDib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659899" y="2996952"/>
          <a:ext cx="2208245" cy="1656184"/>
        </p:xfrm>
        <a:graphic>
          <a:graphicData uri="http://schemas.openxmlformats.org/presentationml/2006/ole">
            <p:oleObj spid="_x0000_s2051" name="Изображение" r:id="rId4" imgW="1904762" imgH="1428571" progId="StaticDib">
              <p:embed/>
            </p:oleObj>
          </a:graphicData>
        </a:graphic>
      </p:graphicFrame>
      <p:pic>
        <p:nvPicPr>
          <p:cNvPr id="2053" name="Picture 5" descr="http://im7-tub-ru.yandex.net/i?id=125340290-1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509120"/>
            <a:ext cx="1584176" cy="1650183"/>
          </a:xfrm>
          <a:prstGeom prst="rect">
            <a:avLst/>
          </a:prstGeom>
          <a:noFill/>
        </p:spPr>
      </p:pic>
      <p:pic>
        <p:nvPicPr>
          <p:cNvPr id="2055" name="Picture 7" descr="http://im6-tub-ru.yandex.net/i?id=367998121-00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700808"/>
            <a:ext cx="2143125" cy="1428750"/>
          </a:xfrm>
          <a:prstGeom prst="rect">
            <a:avLst/>
          </a:prstGeom>
          <a:noFill/>
        </p:spPr>
      </p:pic>
      <p:pic>
        <p:nvPicPr>
          <p:cNvPr id="2057" name="Picture 9" descr="http://im4-tub-ru.yandex.net/i?id=554426200-56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437111"/>
            <a:ext cx="2159124" cy="1587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Леопард</a:t>
            </a:r>
            <a:r>
              <a:rPr lang="ru-RU" dirty="0" smtClean="0"/>
              <a:t>ы</a:t>
            </a:r>
            <a:endParaRPr lang="ru-RU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187624" y="1340768"/>
          <a:ext cx="2693123" cy="1788790"/>
        </p:xfrm>
        <a:graphic>
          <a:graphicData uri="http://schemas.openxmlformats.org/presentationml/2006/ole">
            <p:oleObj spid="_x0000_s15362" name="Изображение" r:id="rId3" imgW="2151812" imgH="1428571" progId="StaticDib">
              <p:embed/>
            </p:oleObj>
          </a:graphicData>
        </a:graphic>
      </p:graphicFrame>
      <p:pic>
        <p:nvPicPr>
          <p:cNvPr id="15364" name="Picture 4" descr="http://im6-tub-ru.yandex.net/i?id=391309220-1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96752"/>
            <a:ext cx="3033952" cy="2004814"/>
          </a:xfrm>
          <a:prstGeom prst="rect">
            <a:avLst/>
          </a:prstGeom>
          <a:noFill/>
        </p:spPr>
      </p:pic>
      <p:pic>
        <p:nvPicPr>
          <p:cNvPr id="15366" name="Picture 6" descr="http://im2-tub-ru.yandex.net/i?id=149341633-2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221088"/>
            <a:ext cx="2742065" cy="1728192"/>
          </a:xfrm>
          <a:prstGeom prst="rect">
            <a:avLst/>
          </a:prstGeom>
          <a:noFill/>
        </p:spPr>
      </p:pic>
      <p:pic>
        <p:nvPicPr>
          <p:cNvPr id="15368" name="Picture 8" descr="http://im8-tub-ru.yandex.net/i?id=53080380-30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293096"/>
            <a:ext cx="2892801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Гепарды</a:t>
            </a:r>
            <a:endParaRPr lang="ru-RU" dirty="0"/>
          </a:p>
        </p:txBody>
      </p:sp>
      <p:pic>
        <p:nvPicPr>
          <p:cNvPr id="16386" name="Picture 2" descr="http://im6-tub-ru.yandex.net/i?id=157540687-0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1340768"/>
            <a:ext cx="2400267" cy="1800200"/>
          </a:xfrm>
          <a:prstGeom prst="rect">
            <a:avLst/>
          </a:prstGeom>
          <a:noFill/>
        </p:spPr>
      </p:pic>
      <p:pic>
        <p:nvPicPr>
          <p:cNvPr id="16388" name="Picture 4" descr="http://im4-tub-ru.yandex.net/i?id=472100709-1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12776"/>
            <a:ext cx="2130549" cy="1584176"/>
          </a:xfrm>
          <a:prstGeom prst="rect">
            <a:avLst/>
          </a:prstGeom>
          <a:noFill/>
        </p:spPr>
      </p:pic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755576" y="4365104"/>
          <a:ext cx="2448272" cy="1644774"/>
        </p:xfrm>
        <a:graphic>
          <a:graphicData uri="http://schemas.openxmlformats.org/presentationml/2006/ole">
            <p:oleObj spid="_x0000_s16391" name="Изображение" r:id="rId5" imgW="2219048" imgH="1428571" progId="StaticDib">
              <p:embed/>
            </p:oleObj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3203848" y="2780928"/>
          <a:ext cx="2952328" cy="2160240"/>
        </p:xfrm>
        <a:graphic>
          <a:graphicData uri="http://schemas.openxmlformats.org/presentationml/2006/ole">
            <p:oleObj spid="_x0000_s16392" name="Изображение" r:id="rId6" imgW="1866667" imgH="1428571" progId="StaticDib">
              <p:embed/>
            </p:oleObj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6156176" y="4437112"/>
          <a:ext cx="2141984" cy="1500758"/>
        </p:xfrm>
        <a:graphic>
          <a:graphicData uri="http://schemas.openxmlformats.org/presentationml/2006/ole">
            <p:oleObj spid="_x0000_s16393" name="Изображение" r:id="rId7" imgW="2285714" imgH="1428571" progId="StaticDib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Бегемоты</a:t>
            </a:r>
            <a:endParaRPr lang="ru-RU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580112" y="4005064"/>
          <a:ext cx="3024336" cy="2016224"/>
        </p:xfrm>
        <a:graphic>
          <a:graphicData uri="http://schemas.openxmlformats.org/presentationml/2006/ole">
            <p:oleObj spid="_x0000_s17410" name="Изображение" r:id="rId3" imgW="2142857" imgH="1428571" progId="StaticDib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827583" y="3933056"/>
          <a:ext cx="2784309" cy="2088232"/>
        </p:xfrm>
        <a:graphic>
          <a:graphicData uri="http://schemas.openxmlformats.org/presentationml/2006/ole">
            <p:oleObj spid="_x0000_s17411" name="Изображение" r:id="rId4" imgW="1904762" imgH="1428571" progId="StaticDib">
              <p:embed/>
            </p:oleObj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771800" y="1340768"/>
          <a:ext cx="3456384" cy="2160240"/>
        </p:xfrm>
        <a:graphic>
          <a:graphicData uri="http://schemas.openxmlformats.org/presentationml/2006/ole">
            <p:oleObj spid="_x0000_s17412" name="Изображение" r:id="rId5" imgW="2285714" imgH="1428571" progId="StaticDib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Носороги</a:t>
            </a:r>
            <a:endParaRPr lang="ru-RU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11560" y="1412776"/>
          <a:ext cx="2160240" cy="1620180"/>
        </p:xfrm>
        <a:graphic>
          <a:graphicData uri="http://schemas.openxmlformats.org/presentationml/2006/ole">
            <p:oleObj spid="_x0000_s18434" name="Изображение" r:id="rId3" imgW="1904762" imgH="1428571" progId="StaticDib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203848" y="2852936"/>
          <a:ext cx="2755979" cy="1722487"/>
        </p:xfrm>
        <a:graphic>
          <a:graphicData uri="http://schemas.openxmlformats.org/presentationml/2006/ole">
            <p:oleObj spid="_x0000_s18435" name="Изображение" r:id="rId4" imgW="2285714" imgH="1428571" progId="StaticDib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827584" y="4581128"/>
          <a:ext cx="2543175" cy="1428750"/>
        </p:xfrm>
        <a:graphic>
          <a:graphicData uri="http://schemas.openxmlformats.org/presentationml/2006/ole">
            <p:oleObj spid="_x0000_s18436" name="Изображение" r:id="rId5" imgW="2542857" imgH="1428571" progId="StaticDib">
              <p:embed/>
            </p:oleObj>
          </a:graphicData>
        </a:graphic>
      </p:graphicFrame>
      <p:pic>
        <p:nvPicPr>
          <p:cNvPr id="18438" name="Picture 6" descr="http://im7-tub-ru.yandex.net/i?id=25056281-52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4916" y="1340768"/>
            <a:ext cx="2418509" cy="1584176"/>
          </a:xfrm>
          <a:prstGeom prst="rect">
            <a:avLst/>
          </a:prstGeom>
          <a:noFill/>
        </p:spPr>
      </p:pic>
      <p:pic>
        <p:nvPicPr>
          <p:cNvPr id="18440" name="Picture 8" descr="http://im6-tub-ru.yandex.net/i?id=247198042-69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93096"/>
            <a:ext cx="216217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Крокодилы</a:t>
            </a:r>
            <a:endParaRPr lang="ru-RU" dirty="0"/>
          </a:p>
        </p:txBody>
      </p:sp>
      <p:pic>
        <p:nvPicPr>
          <p:cNvPr id="19458" name="Picture 2" descr="http://im6-tub-ru.yandex.net/i?id=361088221-0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86397"/>
            <a:ext cx="2664296" cy="1867497"/>
          </a:xfrm>
          <a:prstGeom prst="rect">
            <a:avLst/>
          </a:prstGeom>
          <a:noFill/>
        </p:spPr>
      </p:pic>
      <p:pic>
        <p:nvPicPr>
          <p:cNvPr id="19460" name="Picture 4" descr="http://im2-tub-ru.yandex.net/i?id=565204992-1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2664296" cy="1760548"/>
          </a:xfrm>
          <a:prstGeom prst="rect">
            <a:avLst/>
          </a:prstGeom>
          <a:noFill/>
        </p:spPr>
      </p:pic>
      <p:pic>
        <p:nvPicPr>
          <p:cNvPr id="19462" name="Picture 6" descr="http://im5-tub-ru.yandex.net/i?id=325774016-0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96752"/>
            <a:ext cx="2409056" cy="1806792"/>
          </a:xfrm>
          <a:prstGeom prst="rect">
            <a:avLst/>
          </a:prstGeom>
          <a:noFill/>
        </p:spPr>
      </p:pic>
      <p:pic>
        <p:nvPicPr>
          <p:cNvPr id="19464" name="Picture 8" descr="http://im8-tub-ru.yandex.net/i?id=658038133-3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437112"/>
            <a:ext cx="2561565" cy="1656184"/>
          </a:xfrm>
          <a:prstGeom prst="rect">
            <a:avLst/>
          </a:prstGeom>
          <a:noFill/>
        </p:spPr>
      </p:pic>
      <p:pic>
        <p:nvPicPr>
          <p:cNvPr id="19466" name="Picture 10" descr="http://im8-tub-ru.yandex.net/i?id=177444861-62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852936"/>
            <a:ext cx="14954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Обезьяны</a:t>
            </a:r>
            <a:endParaRPr lang="ru-RU" dirty="0"/>
          </a:p>
        </p:txBody>
      </p:sp>
      <p:pic>
        <p:nvPicPr>
          <p:cNvPr id="20482" name="Picture 2" descr="http://im4-tub-ru.yandex.net/i?id=510537709-3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1905000" cy="1428750"/>
          </a:xfrm>
          <a:prstGeom prst="rect">
            <a:avLst/>
          </a:prstGeom>
          <a:noFill/>
        </p:spPr>
      </p:pic>
      <p:pic>
        <p:nvPicPr>
          <p:cNvPr id="20484" name="Picture 4" descr="http://im8-tub-ru.yandex.net/i?id=106930513-6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556792"/>
            <a:ext cx="2162175" cy="1428750"/>
          </a:xfrm>
          <a:prstGeom prst="rect">
            <a:avLst/>
          </a:prstGeom>
          <a:noFill/>
        </p:spPr>
      </p:pic>
      <p:pic>
        <p:nvPicPr>
          <p:cNvPr id="20486" name="Picture 6" descr="http://im3-tub-ru.yandex.net/i?id=64474826-3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484784"/>
            <a:ext cx="1905000" cy="1428750"/>
          </a:xfrm>
          <a:prstGeom prst="rect">
            <a:avLst/>
          </a:prstGeom>
          <a:noFill/>
        </p:spPr>
      </p:pic>
      <p:pic>
        <p:nvPicPr>
          <p:cNvPr id="20488" name="Picture 8" descr="http://im2-tub-ru.yandex.net/i?id=471266290-0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013176"/>
            <a:ext cx="2286000" cy="1428750"/>
          </a:xfrm>
          <a:prstGeom prst="rect">
            <a:avLst/>
          </a:prstGeom>
          <a:noFill/>
        </p:spPr>
      </p:pic>
      <p:pic>
        <p:nvPicPr>
          <p:cNvPr id="20490" name="Picture 10" descr="http://im7-tub-ru.yandex.net/i?id=72126429-54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284984"/>
            <a:ext cx="2143125" cy="1428750"/>
          </a:xfrm>
          <a:prstGeom prst="rect">
            <a:avLst/>
          </a:prstGeom>
          <a:noFill/>
        </p:spPr>
      </p:pic>
      <p:pic>
        <p:nvPicPr>
          <p:cNvPr id="20492" name="Picture 12" descr="http://im3-tub-ru.yandex.net/i?id=53141803-33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212976"/>
            <a:ext cx="2009775" cy="1428750"/>
          </a:xfrm>
          <a:prstGeom prst="rect">
            <a:avLst/>
          </a:prstGeom>
          <a:noFill/>
        </p:spPr>
      </p:pic>
      <p:pic>
        <p:nvPicPr>
          <p:cNvPr id="20496" name="Picture 16" descr="http://im6-tub-ru.yandex.net/i?id=293195310-68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3140968"/>
            <a:ext cx="1905000" cy="1428750"/>
          </a:xfrm>
          <a:prstGeom prst="rect">
            <a:avLst/>
          </a:prstGeom>
          <a:noFill/>
        </p:spPr>
      </p:pic>
      <p:pic>
        <p:nvPicPr>
          <p:cNvPr id="20498" name="Picture 18" descr="http://im8-tub-ru.yandex.net/i?id=346134634-23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5085184"/>
            <a:ext cx="1905000" cy="1428750"/>
          </a:xfrm>
          <a:prstGeom prst="rect">
            <a:avLst/>
          </a:prstGeom>
          <a:noFill/>
        </p:spPr>
      </p:pic>
      <p:pic>
        <p:nvPicPr>
          <p:cNvPr id="20500" name="Picture 20" descr="http://im8-tub-ru.yandex.net/i?id=354080161-00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5085184"/>
            <a:ext cx="21431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Буйволы</a:t>
            </a:r>
            <a:endParaRPr lang="ru-RU" dirty="0"/>
          </a:p>
        </p:txBody>
      </p:sp>
      <p:pic>
        <p:nvPicPr>
          <p:cNvPr id="21506" name="Picture 2" descr="http://im0-tub-ru.yandex.net/i?id=342514681-2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581128"/>
            <a:ext cx="1790700" cy="1428750"/>
          </a:xfrm>
          <a:prstGeom prst="rect">
            <a:avLst/>
          </a:prstGeom>
          <a:noFill/>
        </p:spPr>
      </p:pic>
      <p:pic>
        <p:nvPicPr>
          <p:cNvPr id="21508" name="Picture 4" descr="http://im6-tub-ru.yandex.net/i?id=334424514-6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2143125" cy="1428750"/>
          </a:xfrm>
          <a:prstGeom prst="rect">
            <a:avLst/>
          </a:prstGeom>
          <a:noFill/>
        </p:spPr>
      </p:pic>
      <p:pic>
        <p:nvPicPr>
          <p:cNvPr id="21510" name="Picture 6" descr="http://im7-tub-ru.yandex.net/i?id=300262324-0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068960"/>
            <a:ext cx="1905000" cy="1428750"/>
          </a:xfrm>
          <a:prstGeom prst="rect">
            <a:avLst/>
          </a:prstGeom>
          <a:noFill/>
        </p:spPr>
      </p:pic>
      <p:pic>
        <p:nvPicPr>
          <p:cNvPr id="21512" name="Picture 8" descr="http://im8-tub-ru.yandex.net/i?id=311795903-4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484784"/>
            <a:ext cx="2857500" cy="1409700"/>
          </a:xfrm>
          <a:prstGeom prst="rect">
            <a:avLst/>
          </a:prstGeom>
          <a:noFill/>
        </p:spPr>
      </p:pic>
      <p:pic>
        <p:nvPicPr>
          <p:cNvPr id="21514" name="Picture 10" descr="http://im0-tub-ru.yandex.net/i?id=66444063-08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581128"/>
            <a:ext cx="21336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18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Изображение</vt:lpstr>
      <vt:lpstr>Дикие животные жарких стран</vt:lpstr>
      <vt:lpstr>Слоны</vt:lpstr>
      <vt:lpstr>Леопарды</vt:lpstr>
      <vt:lpstr>Гепарды</vt:lpstr>
      <vt:lpstr>Бегемоты</vt:lpstr>
      <vt:lpstr>Носороги</vt:lpstr>
      <vt:lpstr>Крокодилы</vt:lpstr>
      <vt:lpstr>Обезьяны</vt:lpstr>
      <vt:lpstr>Буйволы</vt:lpstr>
      <vt:lpstr>Зебры</vt:lpstr>
      <vt:lpstr>Жирафы</vt:lpstr>
      <vt:lpstr>Газели</vt:lpstr>
      <vt:lpstr>Антилопы</vt:lpstr>
      <vt:lpstr>Черепахи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 жарких стран</dc:title>
  <dc:creator>dixel</dc:creator>
  <cp:lastModifiedBy>dixel</cp:lastModifiedBy>
  <cp:revision>9</cp:revision>
  <dcterms:created xsi:type="dcterms:W3CDTF">2012-11-07T06:56:57Z</dcterms:created>
  <dcterms:modified xsi:type="dcterms:W3CDTF">2012-11-07T08:11:08Z</dcterms:modified>
</cp:coreProperties>
</file>