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1" r:id="rId3"/>
    <p:sldId id="271" r:id="rId4"/>
    <p:sldId id="275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763A3-0301-436B-A793-A5F9B31A45A5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DF4C0-F562-43CE-BE3C-6574D23BE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 descr="kartina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3140968"/>
            <a:ext cx="314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99792" y="476672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048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ea typeface="Calibri" pitchFamily="34" charset="0"/>
                <a:cs typeface="Times New Roman" pitchFamily="18" charset="0"/>
              </a:rPr>
              <a:t>Тема: </a:t>
            </a:r>
            <a:endParaRPr lang="ru-RU" sz="3200" b="1" dirty="0" smtClean="0">
              <a:ea typeface="Calibri" pitchFamily="34" charset="0"/>
              <a:cs typeface="Times New Roman" pitchFamily="18" charset="0"/>
            </a:endParaRPr>
          </a:p>
          <a:p>
            <a:pPr lvl="0" indent="3048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Формирование у детей старшего дошкольного возраста ценностного отношения к здоровью на основе их знаний и представлений об органах чувств человека </a:t>
            </a:r>
            <a:endParaRPr lang="ru-RU" sz="3200" b="1" dirty="0">
              <a:cs typeface="Arial" pitchFamily="34" charset="0"/>
            </a:endParaRPr>
          </a:p>
          <a:p>
            <a:pPr lvl="0" indent="3048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 использованием информационных технологий»</a:t>
            </a:r>
            <a:endParaRPr lang="ru-RU" sz="3200" b="1" dirty="0">
              <a:cs typeface="Arial" pitchFamily="34" charset="0"/>
            </a:endParaRPr>
          </a:p>
        </p:txBody>
      </p:sp>
      <p:pic>
        <p:nvPicPr>
          <p:cNvPr id="19" name="Рисунок 18" descr="detia-4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2520280" cy="3149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 descr="kartina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detia-5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88904"/>
            <a:ext cx="2736304" cy="2769096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67744" y="692696"/>
            <a:ext cx="64442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Цикл занятий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«Путешествие в страну здоровья», по которому я работаю,  направлен на воспитание осознанного отношения ребёнка к здоровью, накоплению знаний о нем,  развитию умения оберегать, поддерживать и сохранять его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 descr="kartina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detia-7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3096344" cy="28502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55776" y="1164134"/>
            <a:ext cx="457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Для придания привлекательности занятий используются </a:t>
            </a:r>
            <a:r>
              <a:rPr lang="ru-RU" sz="2800" b="1" dirty="0" err="1">
                <a:latin typeface="+mj-lt"/>
              </a:rPr>
              <a:t>мультимедийные</a:t>
            </a:r>
            <a:r>
              <a:rPr lang="ru-RU" sz="2800" b="1" dirty="0">
                <a:latin typeface="+mj-lt"/>
              </a:rPr>
              <a:t> средства, что очень целесообразно, так как они повышают эффективность образовательного процесса, делают его более интересным и разнообразным, позволяют повысить мотивацию, заинтересовать </a:t>
            </a:r>
            <a:r>
              <a:rPr lang="ru-RU" sz="2800" b="1" dirty="0" smtClean="0">
                <a:latin typeface="+mj-lt"/>
              </a:rPr>
              <a:t>детей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Pic_165.ru_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69614645_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4279" y="3717032"/>
            <a:ext cx="929721" cy="2202745"/>
          </a:xfrm>
          <a:prstGeom prst="rect">
            <a:avLst/>
          </a:prstGeom>
        </p:spPr>
      </p:pic>
      <p:pic>
        <p:nvPicPr>
          <p:cNvPr id="9" name="Рисунок 8" descr="69614653_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356992"/>
            <a:ext cx="1029163" cy="2271704"/>
          </a:xfrm>
          <a:prstGeom prst="rect">
            <a:avLst/>
          </a:prstGeom>
        </p:spPr>
      </p:pic>
      <p:pic>
        <p:nvPicPr>
          <p:cNvPr id="13" name="Рисунок 12" descr="69614694_0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121761" y="4365104"/>
            <a:ext cx="1121761" cy="2274753"/>
          </a:xfrm>
          <a:prstGeom prst="rect">
            <a:avLst/>
          </a:prstGeom>
        </p:spPr>
      </p:pic>
      <p:pic>
        <p:nvPicPr>
          <p:cNvPr id="15" name="Рисунок 14" descr="69614617_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3861048"/>
            <a:ext cx="1304657" cy="21307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5536" y="26064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Каждое занятие по формированию ценностного отношения к здоровью проводится в игровой форме, с участием </a:t>
            </a:r>
            <a:r>
              <a:rPr lang="ru-RU" sz="2800" b="1" dirty="0" smtClean="0"/>
              <a:t>сказочных персонажей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5.18519E-6 C -0.01806 0.00115 -0.03594 0.00254 -0.05157 -5.18519E-6 C -0.06719 -0.00255 -0.07986 -0.00904 -0.09358 -0.01505 C -0.10729 -0.02107 -0.12014 -0.02825 -0.13386 -0.03658 C -0.14757 -0.04492 -0.16163 -0.05487 -0.1757 -0.06459 " pathEditMode="relative" ptsTypes="aaaaA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3.33333E-6 C 0.01475 0.00417 0.02968 0.00833 0.04843 0.01505 C 0.06718 0.02176 0.08714 0.03658 0.11284 0.04074 C 0.13836 0.04491 0.18194 0.04607 0.20155 0.04074 C 0.22117 0.03542 0.22013 0.01852 0.23055 0.00857 C 0.24079 -0.00139 0.2526 -0.00903 0.26423 -0.01944 C 0.27603 -0.02986 0.28402 -0.04375 0.29999 -0.0537 C 0.31579 -0.06366 0.34392 -0.0743 0.35971 -0.07963 C 0.37551 -0.08495 0.38523 -0.08565 0.39496 -0.08611 " pathEditMode="relative" ptsTypes="aaaaaaaaA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 descr="kartina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49" name="Document" r:id="rId4" imgW="7106882" imgH="3920492" progId="Word.Document.8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7544" y="5657671"/>
            <a:ext cx="936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/>
              <a:t>З</a:t>
            </a:r>
            <a:endParaRPr lang="ru-RU" sz="7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5657671"/>
            <a:ext cx="8066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/>
              <a:t>Д</a:t>
            </a:r>
            <a:endParaRPr lang="ru-RU" sz="7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5657671"/>
            <a:ext cx="8098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/>
              <a:t>О</a:t>
            </a:r>
            <a:endParaRPr lang="ru-RU" sz="7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5657671"/>
            <a:ext cx="6767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/>
              <a:t>Р</a:t>
            </a:r>
            <a:endParaRPr lang="ru-RU" sz="7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39952" y="5657671"/>
            <a:ext cx="8098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/>
              <a:t>О</a:t>
            </a:r>
            <a:endParaRPr lang="ru-RU" sz="7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565767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/>
              <a:t>В</a:t>
            </a:r>
            <a:endParaRPr lang="ru-RU" sz="7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5657671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/>
              <a:t>Ь</a:t>
            </a:r>
            <a:endParaRPr lang="ru-RU" sz="7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020272" y="5657671"/>
            <a:ext cx="635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/>
              <a:t>Е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122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Document</vt:lpstr>
      <vt:lpstr>Слайд 1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Новикова</dc:creator>
  <cp:lastModifiedBy>Новикова</cp:lastModifiedBy>
  <cp:revision>48</cp:revision>
  <dcterms:created xsi:type="dcterms:W3CDTF">2011-11-02T04:13:23Z</dcterms:created>
  <dcterms:modified xsi:type="dcterms:W3CDTF">2011-11-18T17:19:40Z</dcterms:modified>
</cp:coreProperties>
</file>