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7256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«Мы и природа»</a:t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dirty="0" smtClean="0">
                <a:solidFill>
                  <a:srgbClr val="92D050"/>
                </a:solidFill>
              </a:rPr>
              <a:t> презентация к занятию 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Воспитатель ГБОУ СОШ 619 Побединская Ирина Викторовна</a:t>
            </a:r>
            <a:endParaRPr lang="ru-RU" sz="2200" dirty="0"/>
          </a:p>
        </p:txBody>
      </p:sp>
      <p:pic>
        <p:nvPicPr>
          <p:cNvPr id="6" name="Содержимое 5" descr="берегите природ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328" y="2214563"/>
            <a:ext cx="2810731" cy="39116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Игра на закрепление « Так и не так»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игра Та и не та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192" y="1668621"/>
            <a:ext cx="6071616" cy="438912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Игра на закрепление «Так и не так»-2 часть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игра Так и не та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400" y="1600200"/>
            <a:ext cx="6223199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2082792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rgbClr val="00B050"/>
                </a:solidFill>
              </a:rPr>
              <a:t>Давай пройдёмся медленно по лугу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И улыбнёмся каждому цветку.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Я должен над цветами наклониться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не для того, чтоб рвать или срезать,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А чтоб увидеть добрые их лица 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и доброе лицо им показать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Гёте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00100" y="2214554"/>
            <a:ext cx="3497288" cy="642942"/>
          </a:xfrm>
        </p:spPr>
        <p:txBody>
          <a:bodyPr>
            <a:normAutofit/>
          </a:bodyPr>
          <a:lstStyle/>
          <a:p>
            <a:r>
              <a:rPr lang="ru-RU" dirty="0" smtClean="0"/>
              <a:t>Пусть будет так:</a:t>
            </a:r>
            <a:endParaRPr lang="ru-RU" b="0" dirty="0"/>
          </a:p>
        </p:txBody>
      </p:sp>
      <p:pic>
        <p:nvPicPr>
          <p:cNvPr id="9" name="Содержимое 8" descr="берегите природу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4414" y="2849376"/>
            <a:ext cx="2581452" cy="3592521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4876" y="2285992"/>
            <a:ext cx="3643339" cy="428628"/>
          </a:xfrm>
        </p:spPr>
        <p:txBody>
          <a:bodyPr>
            <a:noAutofit/>
          </a:bodyPr>
          <a:lstStyle/>
          <a:p>
            <a:r>
              <a:rPr lang="ru-RU" dirty="0" smtClean="0"/>
              <a:t>… и никогда не будет так!</a:t>
            </a:r>
            <a:endParaRPr lang="ru-RU" dirty="0"/>
          </a:p>
        </p:txBody>
      </p:sp>
      <p:pic>
        <p:nvPicPr>
          <p:cNvPr id="10" name="Содержимое 9" descr="берегите природу-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0628" y="2714624"/>
            <a:ext cx="2834981" cy="394166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Что случилось с речкой?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sz="3600" dirty="0" smtClean="0"/>
              <a:t>проблемная ситуация</a:t>
            </a:r>
            <a:endParaRPr lang="ru-RU" sz="3600" dirty="0"/>
          </a:p>
        </p:txBody>
      </p:sp>
      <p:pic>
        <p:nvPicPr>
          <p:cNvPr id="4" name="Содержимое 3" descr="что случилось с речкой-1,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400" y="1600200"/>
            <a:ext cx="6223199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случилось с речкой?</a:t>
            </a:r>
            <a:endParaRPr lang="ru-RU" dirty="0"/>
          </a:p>
        </p:txBody>
      </p:sp>
      <p:pic>
        <p:nvPicPr>
          <p:cNvPr id="9" name="Рисунок 8" descr="что случилось с речкой-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658" b="22658"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Загрязнение воды неочищенными сточными водами приводит к гибели всего живого в водоёме. Умирают рыбы, водные растения и животные. Чтобы этого не происходило, необходимо строить ОЧИСТНЫЕ СООРУЖЕНИЯ.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случилось с лесом?</a:t>
            </a:r>
            <a:endParaRPr lang="ru-RU" dirty="0"/>
          </a:p>
        </p:txBody>
      </p:sp>
      <p:pic>
        <p:nvPicPr>
          <p:cNvPr id="4" name="Содержимое 3" descr="что случилось с лесом-1,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761" y="1600200"/>
            <a:ext cx="6256478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случилось с лесом?</a:t>
            </a:r>
            <a:endParaRPr lang="ru-RU" dirty="0"/>
          </a:p>
        </p:txBody>
      </p:sp>
      <p:pic>
        <p:nvPicPr>
          <p:cNvPr id="5" name="Рисунок 4" descr="что случилось с лесом-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091" b="2309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Птицы поедают вредных насекомых и их личинки, которые грызут листья и древесину. Разрушая гнёзда птиц, мы обрекаем лес на гибель от вредителей. Птицы улетят и больше никогда в этот лес не вернутся. </a:t>
            </a:r>
            <a:r>
              <a:rPr lang="ru-RU" dirty="0" smtClean="0"/>
              <a:t> </a:t>
            </a:r>
            <a:r>
              <a:rPr lang="ru-RU" dirty="0" smtClean="0"/>
              <a:t>Чтобы этого не случилось, нужно бережно относиться к гнёздам, не шуметь в период гнездования.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Что случилось с лугом?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7" name="Содержимое 6" descr="что случилось с лугом-1,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761" y="1600200"/>
            <a:ext cx="628847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случилось с лугом.</a:t>
            </a:r>
            <a:endParaRPr lang="ru-RU" dirty="0"/>
          </a:p>
        </p:txBody>
      </p:sp>
      <p:pic>
        <p:nvPicPr>
          <p:cNvPr id="7" name="Рисунок 6" descr="что случилось с лугом-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58" r="2158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Срывая цветы, вытаптывая зелёные растения, загрязняя  природу, мы лишаем пчёл, бабочек и других насекомых питания. Нет цветов- нет нектара и пыльцы. Нет нектара- нет еды для насекомых.  Нет еды-  нет насекомых. А если не будет насекомых- опылителей, то и урожая не будет.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Что случилось с поляной?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что случилось с поляной-1,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881" y="1600200"/>
            <a:ext cx="6276238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случилось с поляной.</a:t>
            </a:r>
            <a:endParaRPr lang="ru-RU" dirty="0"/>
          </a:p>
        </p:txBody>
      </p:sp>
      <p:pic>
        <p:nvPicPr>
          <p:cNvPr id="7" name="Рисунок 6" descr="что случилось с поляной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72" r="2072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ветренную</a:t>
            </a:r>
            <a:r>
              <a:rPr lang="ru-RU" dirty="0" smtClean="0"/>
              <a:t> и жаркую сухую погоду разжигать костры в лесах, на полянах, вблизи деревьев и сухой травы- ЗАПРЕЩЕНО! Огонь может очень быстро перекинуться на деревья и начнётся пожар, после которого природа восстанавливается много лет. В огне гибнут растения и животные.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264</Words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«Мы и природа»  презентация к занятию . Воспитатель ГБОУ СОШ 619 Побединская Ирина Викторовна</vt:lpstr>
      <vt:lpstr>Что случилось с речкой?  проблемная ситуация</vt:lpstr>
      <vt:lpstr>Что случилось с речкой?</vt:lpstr>
      <vt:lpstr>Что случилось с лесом?</vt:lpstr>
      <vt:lpstr>Что случилось с лесом?</vt:lpstr>
      <vt:lpstr>Что случилось с лугом?</vt:lpstr>
      <vt:lpstr>Что случилось с лугом.</vt:lpstr>
      <vt:lpstr>Что случилось с поляной?</vt:lpstr>
      <vt:lpstr>Что случилось с поляной.</vt:lpstr>
      <vt:lpstr>Игра на закрепление « Так и не так»</vt:lpstr>
      <vt:lpstr>Игра на закрепление «Так и не так»-2 часть</vt:lpstr>
      <vt:lpstr>Давай пройдёмся медленно по лугу И улыбнёмся каждому цветку. Я должен над цветами наклониться  не для того, чтоб рвать или срезать, А чтоб увидеть добрые их лица  и доброе лицо им показать Гёте.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и природа»  презентация к занятию . Воспитатель ГБОУ СОШ 619 Побединская Ирина Викторовна</dc:title>
  <cp:lastModifiedBy>Игорь</cp:lastModifiedBy>
  <cp:revision>4</cp:revision>
  <dcterms:modified xsi:type="dcterms:W3CDTF">2013-04-21T14:38:29Z</dcterms:modified>
</cp:coreProperties>
</file>