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0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79" r:id="rId12"/>
    <p:sldId id="280" r:id="rId13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fclipart.ru/wp-content/uploads/2011/04/11.PN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deidetsploshad.info/_pu/3/62344196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deidetsploshad.info/_pu/3/93758608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deidetsploshad.info/_pu/3/12228332.jpg" TargetMode="External"/><Relationship Id="rId4" Type="http://schemas.openxmlformats.org/officeDocument/2006/relationships/hyperlink" Target="http://ideidetsploshad.info/_pu/3/32598083.jpg" TargetMode="External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shkolu.ru/content/media/pic/std/1000000/993000/992759-df68d5a7a0c0c4b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56 из 48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43001" y="1143001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6096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Консультация для  родителей .</a:t>
            </a:r>
            <a:endParaRPr lang="ru-RU" sz="24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219200"/>
            <a:ext cx="5867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Тема</a:t>
            </a:r>
            <a:r>
              <a:rPr lang="ru-RU" sz="3200" b="1" i="1" dirty="0" smtClean="0">
                <a:solidFill>
                  <a:srgbClr val="C00000"/>
                </a:solidFill>
              </a:rPr>
              <a:t>: «Кормушки для птиц своими руками .»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8100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      </a:t>
            </a:r>
            <a:endParaRPr lang="ru-RU" sz="28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2438400"/>
            <a:ext cx="480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Гулял я в парке по утру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песню напевал.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Вдруг у разлапистой сосны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кормушку увидал.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Синички клювами стуча,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мечтали о весне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подпускали ребятню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 разлапистой сосне.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удивлялись малыши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подобным чудесам,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благодарность малышей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читалась  по глазам.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Какой же добрый человек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кормушку смастерил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аппетита пожелал,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птичек накормил.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Кому-то слезы иссушил,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кого-то подбодрил,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с кем-то лучик доброты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по-братски разделил.</a:t>
            </a:r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2" y="1143004"/>
            <a:ext cx="9144003" cy="685799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44262" y="838200"/>
            <a:ext cx="367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Сложные </a:t>
            </a:r>
            <a:r>
              <a:rPr lang="ru-RU" b="1" i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конструкции</a:t>
            </a:r>
            <a:r>
              <a:rPr lang="ru-RU" b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219201"/>
            <a:ext cx="5562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Helvetica" charset="-52"/>
                <a:ea typeface="Times New Roman" pitchFamily="18" charset="0"/>
                <a:cs typeface="Times New Roman" pitchFamily="18" charset="0"/>
              </a:rPr>
              <a:t>     Рассмотрите и более сложные модели кормушек, которые могут стать настоящим украшением любого двора или сада.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44444"/>
                </a:solidFill>
                <a:latin typeface="Helvetica" charset="-52"/>
                <a:ea typeface="Times New Roman" pitchFamily="18" charset="0"/>
                <a:cs typeface="Times New Roman" pitchFamily="18" charset="0"/>
              </a:rPr>
              <a:t>На столбах укрепляются стационарные кормушки для птичек. Их кормовые столики и крыши можно изготавливать из тонкой фанеры или древесно-стружечных плит. Можно сделать и двухэтажную кормушку, использовав для невысокого первого этажа жестяную чашу с бортиками, а второй этаж делая деревянным. Крышки и боковые стенки позволяют сделать так, чтобы корм был недоступен для голубей, а синицы любят заскакивать в укрытия и быстро освоятся в своей новой столовой.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2" descr="http://im6-tub-ru.yandex.net/i?id=383302759-1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567113" cy="2665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0400" y="762000"/>
            <a:ext cx="289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Для синичек</a:t>
            </a:r>
            <a:r>
              <a:rPr lang="ru-RU" b="1" i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Синички - единственные птички, которые способны кушать на лету. Самым простым кормом для них будет кусок сала, висящий на веревке - а вороны и голуби не смогут его съесть.</a:t>
            </a:r>
            <a:endParaRPr lang="ru-RU" b="1" dirty="0"/>
          </a:p>
        </p:txBody>
      </p:sp>
      <p:pic>
        <p:nvPicPr>
          <p:cNvPr id="4" name="Рисунок 3" descr="http://www.uaua.info/pictures_ckfinder/images/kor2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838201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01456" y="3581400"/>
            <a:ext cx="3842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Классическая кормушка.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3962399"/>
            <a:ext cx="556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Для изготовления самой популярной "модели" кормушки понадобятся березовая ветка длиной 10-15 см, достаточно крупная, 2 листа ДВП или доски, метла. Березовую ветвь следует разрезать на 4 ровных куска и прикрепить к ним ДВП или досточки. Наверх прикрепите метлу (нижнюю часть), чтобы кормушка была устойчивой, после чего можно вешать ее на дерево.</a:t>
            </a:r>
            <a:endParaRPr lang="ru-RU" b="1" dirty="0"/>
          </a:p>
        </p:txBody>
      </p:sp>
      <p:pic>
        <p:nvPicPr>
          <p:cNvPr id="8" name="Рисунок 7" descr="http://www.uaua.info/pictures_ckfinder/images/kor3_thum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6172200"/>
            <a:ext cx="3614420" cy="264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219198" y="1219198"/>
            <a:ext cx="92963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4267200"/>
            <a:ext cx="548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      Благодарим родителей за участие в жизни детского сада. Мы надеемся, что звонкоголосое пение птиц никогда не смолкнет в нашем детсадовском дворе.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43000" y="838200"/>
            <a:ext cx="6858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Чем наполнять </a:t>
            </a: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кормушки.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09601" y="1315490"/>
            <a:ext cx="56387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У каждой птицы свои предпочтения.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Главное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 дать им погибнуть  от голода. А они будут нам за это благодарны и очистят наши сады весной от вредителей.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Кормушка, сделанная своими руками принесет много пользы, причем не только птичкам. Укрепив ее в саду, вы привлечете внимание птиц к насекомым, зимующим под корой. Таким образом птицы помогут саду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весной вредителей будет меньше!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8" name="Picture 4" descr="http://im5-tub-ru.yandex.net/i?id=474098512-4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562600"/>
            <a:ext cx="2592388" cy="2901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9906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Международный день птиц проходит ежегодно в рамках программы ЮНЕСКО "Человек и биосфера" и не случайно отмечается именно в апреле. 1 апреля 1906 года была подписана Международная конвенция по охране птиц.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838200" y="2692937"/>
            <a:ext cx="518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Всего в мире несколько так называемых «птичьих» дат: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«Международный день птиц» — 1 апреля, «День птиц» — 4 мая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«Национальный день птиц в США» — 5 января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вторая суббота мая — «Международный день перелетных птиц»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«Национальный день птиц в Великобритании» — 22 января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www.ayurvedaplus.ru/images/photo_products/433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5943600"/>
            <a:ext cx="3347085" cy="209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09600" y="702937"/>
            <a:ext cx="5715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Международный день птиц - это не только годовщина Конвенции, но и время прилета пернатых с зимовок.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России праздник отмечали с 1994 года, но и раньше возвращение перелетных птиц праздновалось потому, что означало наступление весны. В старом "месяцеслове" есть такие праздники, как: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встречи перелетных птиц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(Иванов день) -   9 марта,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закликания птиц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(Герасим-грачевник, Сороки) - 17 марта,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22 марта на Руси пекли фигурки жаворонков, встречая этих птиц, а с ними и весну,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Благовещенье - 7 апреля - было принято выпускать птиц из клеток на волю,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ласточки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(Егорий весенний (Юрьев день)) - 6 мая.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uaua.info/pictures/news/cropr_200x138/0019956_13263818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9436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594043"/>
            <a:ext cx="5638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Помочь пернатым друзьям, своевременно развесить кормушки стало доброй традицией в наших детских садах. В апреле месяце в детском саду проходит экологическая акция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Птичья столовая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посвященная Международному дню птиц. И в этом году, в ходе акции, на территории детского сада воспитанниками всех возрастных групп совместно с воспитателями, мы предлагаем  организовать серию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птичьих столовых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из кормушек сделанные руками родителей совместно с детьми. При изготовлении кормушек родителям предлагаем  проявить  творчество, фантазию, использовали нетрадиционные материалы.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Такие мероприятия являются одной из форм экологического воспитания в детском саду  Все кормушки будут развешены на территории детского сада. И каждый ребенок, проходя мимо кормушек, с радостью может  насыпать корм для пернатых друзей.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2" name="Picture 4" descr="http://im3-tub-ru.yandex.net/i?id=950662174-1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6781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5800" y="684296"/>
            <a:ext cx="3276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Из пластиковой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бутылки.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     Можно изготовить из пластиковой бутылка и простой вариант автокормушки. Подготовьте какую-нибудь прочную крышку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сюда будет постепенно высыпаться корм и садиться птицы. Бутылку закрепите вертикально так, чтобы ее горлышко касалось поверхности корма. Процесс высыпания будет зависеть от того, как быстро будут клевать птицы, они сами и будут его регулировать, вам нужно будет только время от времени наполнять кормушку.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www.ayurvedaplus.ru/images/photo_products/5665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791200"/>
            <a:ext cx="27114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05200" y="5791200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Самая простая кормушка  </a:t>
            </a:r>
            <a:r>
              <a:rPr lang="ru-RU" b="1" dirty="0" smtClean="0"/>
              <a:t>— из молочного пакета. </a:t>
            </a:r>
            <a:br>
              <a:rPr lang="ru-RU" b="1" dirty="0" smtClean="0"/>
            </a:br>
            <a:r>
              <a:rPr lang="ru-RU" b="1" dirty="0" smtClean="0"/>
              <a:t>Прорежьте леток, зацепите бумажную пирамидку за вершину и повесьте на дерево.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7" name="Рисунок 6" descr="http://www.ayurvedaplus.ru/images/photo_products/543534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838200"/>
            <a:ext cx="22860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urvedaplus.ru/upload/iblock/a43/bhndfbrxhgxxhrih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124200"/>
            <a:ext cx="2346325" cy="196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pic>
        <p:nvPicPr>
          <p:cNvPr id="3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2998" y="1142995"/>
            <a:ext cx="9143997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5800" y="838201"/>
            <a:ext cx="358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</a:t>
            </a:r>
            <a:r>
              <a:rPr lang="ru-RU" b="1" i="1" dirty="0" smtClean="0">
                <a:solidFill>
                  <a:srgbClr val="C00000"/>
                </a:solidFill>
              </a:rPr>
              <a:t>Очень необычные, </a:t>
            </a:r>
            <a:r>
              <a:rPr lang="ru-RU" b="1" dirty="0" smtClean="0"/>
              <a:t>интересные и простые кормушки получаются из плотного картона. Для этого произвольные фигурки из картона (колечки, сердечки, ромбики) нужно обмазать мучным клейстером, а затем густо обсыпать с двух сторон различными мелкими сухими зёрнышками. Когда такие фигурки просохнут, они легко развешиваются на веточках. Синицы и вездесущие воробьи держатся стайками и постоянно перелетают в поисках корма с места на место. Сегодня птицы наведаются к вашей кормушке, а завтра – к другой. </a:t>
            </a:r>
            <a:endParaRPr lang="ru-RU" b="1" dirty="0"/>
          </a:p>
        </p:txBody>
      </p:sp>
      <p:pic>
        <p:nvPicPr>
          <p:cNvPr id="5" name="Рисунок 4" descr="http://www.ayurvedaplus.ru/images/photo_products/6565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219200"/>
            <a:ext cx="243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im8-tub-ru.yandex.net/i?id=363753997-5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8674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609600"/>
            <a:ext cx="514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Кормушка для птиц из кокосового ореха.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deidetsploshad.info/_pu/3/s32598083.jpg">
            <a:hlinkClick r:id="rId4" tgtFrame="_blank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295400"/>
            <a:ext cx="2668587" cy="180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05200" y="1273318"/>
            <a:ext cx="274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Если вы любите кокосы, тогда эта кормушка для птиц именно для вас!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62000" y="3286800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Необходимые материалы: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кокос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веревка,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дрель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09600" y="4013581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 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Разрежьте кокос на 2 части. Слейте молоко и удалите мякоть.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09601" y="4547803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 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Отметьте маркером по 3 отверстия на каждой половинке кокоса. Просверлите дрелью отверстия.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5799" y="5371762"/>
            <a:ext cx="54864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Шаг3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Проденьте веревку сквозь полученные отверстия и зафиксируйте ее вверху.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ideidetsploshad.info/_pu/3/s93758608.jpg">
            <a:hlinkClick r:id="rId6" tgtFrame="_blank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6248400"/>
            <a:ext cx="238061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deidetsploshad.info/_pu/3/s62344196.jpg">
            <a:hlinkClick r:id="rId8" tgtFrame="_blank" tooltip="&quot;Нажмите, для просмотра в полном размере...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33600" y="6553200"/>
            <a:ext cx="238061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deidetsploshad.info/_pu/3/s12228332.jpg">
            <a:hlinkClick r:id="rId10" tgtFrame="_blank" tooltip="&quot;Нажмите, для просмотра в полном размере...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6781800"/>
            <a:ext cx="2286000" cy="215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2999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0" y="76200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Тыквенный домик.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143001"/>
            <a:ext cx="320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В не очень большой тыкве круглой формы можно прорезать два отверстия наподобие окон. Затем необходимо вынуть внутренности из тыквы, вставить внутрь дощечку, насыпать корм и подвесить на ветку дерева за хвостик. Оригинальная кормушка готова!</a:t>
            </a:r>
            <a:endParaRPr lang="ru-RU" b="1" dirty="0"/>
          </a:p>
        </p:txBody>
      </p:sp>
      <p:pic>
        <p:nvPicPr>
          <p:cNvPr id="5" name="Рисунок 4" descr="http://www.uaua.info/pictures_ckfinder/images/kor4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33528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646945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8" name="Picture 4" descr="http://im5-tub-ru.yandex.net/i?id=223387261-58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143000"/>
            <a:ext cx="2367475" cy="295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31 из 1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143001" y="1143001"/>
            <a:ext cx="9144003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0" y="685800"/>
            <a:ext cx="3674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Пряники для </a:t>
            </a:r>
            <a:r>
              <a:rPr lang="ru-RU" b="1" i="1" dirty="0" smtClean="0">
                <a:solidFill>
                  <a:srgbClr val="C00000"/>
                </a:solidFill>
              </a:rPr>
              <a:t>птиц.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066800"/>
            <a:ext cx="548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Еду для птичек можно приготовить и самостоятельно, тем более и ребенку будет очень интересно, и остатки еды выполнят важную миссию. Поскребите по сусекам и подготовьте для пряников овсяные хлопья, мюсли, яблочные шкурки, бекон, столько же маргарина и чуть-чуть подсолнечного масла. если есть возможность, можно добавить орешки, сахар, мед и просо. Все это тщательно перемешайте и поместите в маленькие пластиковые стаканчики, после чего их нужно заморозить. После достаньте печенье из формы, положите в готовую кормушку, сетку или же просто повесьте на ветку дерева.</a:t>
            </a:r>
            <a:endParaRPr lang="ru-RU" b="1" dirty="0"/>
          </a:p>
        </p:txBody>
      </p:sp>
      <p:pic>
        <p:nvPicPr>
          <p:cNvPr id="5" name="Рисунок 4" descr="http://www.uaua.info/pictures_ckfinder/images/kor5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648200"/>
            <a:ext cx="3614420" cy="361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1113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Packard Bell</cp:lastModifiedBy>
  <cp:revision>4</cp:revision>
  <dcterms:created xsi:type="dcterms:W3CDTF">2012-04-15T14:23:17Z</dcterms:created>
  <dcterms:modified xsi:type="dcterms:W3CDTF">2012-04-15T14:57:45Z</dcterms:modified>
</cp:coreProperties>
</file>