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9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F4BE78-A504-4161-B31A-7A8C89F4CEEF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BBCCD7-9571-4210-B5E9-EF9B5A643C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215238" cy="150019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Для вас родители</a:t>
            </a:r>
            <a:endParaRPr lang="ru-R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0_31798_e036ff5e_XL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928802"/>
            <a:ext cx="7429552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214422"/>
            <a:ext cx="5000660" cy="6326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  <a:prstGeom prst="round2SameRect">
            <a:avLst/>
          </a:prstGeom>
          <a:solidFill>
            <a:srgbClr val="FFC000"/>
          </a:solidFill>
        </p:spPr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7. Не торопите. Неприятные эмоции, полученные во время еды, могут надолго запомниться крохе.  Подстраивайтесь под его ритм, а не одёргивайте : «Ешь скорее!». Не уговаривайте и не приказывайте – так можно отбить желание есть. Не показывайте удивления, если малыш съел то, от чего раньше отказывался, воспринимайте это как должное.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1214422"/>
            <a:ext cx="4357718" cy="6326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  <a:prstGeom prst="snip2Diag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8. Будьте спокойны. Не расстраивайтесь, если ребёнок съел только суп, а второе не доел, в этом нет ничего страшного.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285860"/>
            <a:ext cx="5500726" cy="5612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  <a:prstGeom prst="round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9.Не манипулируйте любимыми блюдами ребёнка, например: «Съешь  обед – завтра приготовлю твои любимые  оладушки».  Так ребёнок начнёт использовать кормление для своих целей.</a:t>
            </a:r>
          </a:p>
          <a:p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11430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Приятного аппетита!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0_1c2c2_fcd307b9_X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857364"/>
            <a:ext cx="6643734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928670"/>
            <a:ext cx="5572164" cy="5007183"/>
          </a:xfrm>
          <a:prstGeom prst="flowChartPunchedCar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Детки, которые мало кушают, очень огорчают своих пап и мам.  Надеемся, что эти простые правила помогут вам без лишних переживаний накормить кроху. </a:t>
            </a:r>
            <a:br>
              <a:rPr lang="ru-RU" sz="4400" dirty="0" smtClean="0">
                <a:solidFill>
                  <a:srgbClr val="7030A0"/>
                </a:solidFill>
              </a:rPr>
            </a:br>
            <a:endParaRPr lang="ru-RU" sz="44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bebe_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8"/>
            <a:ext cx="2857520" cy="2765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488" y="1571612"/>
            <a:ext cx="5829312" cy="2754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00108"/>
            <a:ext cx="8729666" cy="464347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1. Соблюдайте режим. Если вы кормите малыша в одно и то же время, то постепенно в определённые часы у него появляется чувство голода. Режим крайне важен. Каждый день ребёнок должен гулять на свежем воздухе, двигаться, играть, спать днём. Тогда и аппетит появится.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2571736" y="1847088"/>
            <a:ext cx="3857652" cy="2960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857232"/>
            <a:ext cx="8515352" cy="5168905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2.Когда ребёнок каждый день видит на столе одни и те же блюда,  у него пропадает  желание, их есть.  Меняйте блюда, придумывайте новые.  В рационе </a:t>
            </a:r>
            <a:r>
              <a:rPr lang="ru-RU" sz="3200" b="1" dirty="0" smtClean="0">
                <a:solidFill>
                  <a:srgbClr val="FFFF00"/>
                </a:solidFill>
              </a:rPr>
              <a:t>обязательно</a:t>
            </a:r>
            <a:r>
              <a:rPr lang="ru-RU" sz="3200" dirty="0" smtClean="0">
                <a:solidFill>
                  <a:srgbClr val="FFFF00"/>
                </a:solidFill>
              </a:rPr>
              <a:t> должны быть свежие овощи,  фрукты и кисломолочные продукты - они стимулируют аппетит. 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3071802" y="1500174"/>
            <a:ext cx="1857388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3. Не перегружайте. В перерывах между приёмами пищи можно предложить малышу немного фруктов, но никак не высококалорийные конфеты или пирожные, иначе его желудок будет «загружен» к следующему приёму пищи.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1643050"/>
            <a:ext cx="5929354" cy="571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  <a:prstGeom prst="snip1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4. Настройтесь. За 20-30 минут до еды успокойте малыша, дайте ему отдохнуть, настройтесь на приём пищи, помойте ручки, накройте вместе на стол. Пусть малыш воспринимает обед как ритуал, а не тягостную обязанность.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14678" y="1428736"/>
            <a:ext cx="4500594" cy="418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5.Сервировка имеет значение. Купите  яркую красивую посуду, разноцветные  салфетки. Блюдо украсьте зеленью. Кусочек хлеба положите на  отдельную тарелочку. Еда должна выглядеть эстетично и вызывать аппетит.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357298"/>
            <a:ext cx="4714908" cy="4897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  <a:prstGeom prst="flowChartPunchedCard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6.Сосредоточьтесь. Во время еды на столе не должно быть никаких игрушек или книжек, обед - не игра. Выключите телевизор, чтобы ребёнок не отвлекался.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379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Для вас родители</vt:lpstr>
      <vt:lpstr>Приятного аппетита!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19</cp:revision>
  <dcterms:created xsi:type="dcterms:W3CDTF">2012-03-29T19:08:09Z</dcterms:created>
  <dcterms:modified xsi:type="dcterms:W3CDTF">2012-03-31T17:15:14Z</dcterms:modified>
</cp:coreProperties>
</file>