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8EC6-79BC-4C45-B7DE-ED84FDCDEE28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41F2-4335-46E2-9013-6DF752D8F1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8EC6-79BC-4C45-B7DE-ED84FDCDEE28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41F2-4335-46E2-9013-6DF752D8F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8EC6-79BC-4C45-B7DE-ED84FDCDEE28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41F2-4335-46E2-9013-6DF752D8F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8EC6-79BC-4C45-B7DE-ED84FDCDEE28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41F2-4335-46E2-9013-6DF752D8F1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8EC6-79BC-4C45-B7DE-ED84FDCDEE28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41F2-4335-46E2-9013-6DF752D8F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8EC6-79BC-4C45-B7DE-ED84FDCDEE28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41F2-4335-46E2-9013-6DF752D8F1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8EC6-79BC-4C45-B7DE-ED84FDCDEE28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41F2-4335-46E2-9013-6DF752D8F19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8EC6-79BC-4C45-B7DE-ED84FDCDEE28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41F2-4335-46E2-9013-6DF752D8F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8EC6-79BC-4C45-B7DE-ED84FDCDEE28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41F2-4335-46E2-9013-6DF752D8F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8EC6-79BC-4C45-B7DE-ED84FDCDEE28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41F2-4335-46E2-9013-6DF752D8F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8EC6-79BC-4C45-B7DE-ED84FDCDEE28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41F2-4335-46E2-9013-6DF752D8F1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7F8EC6-79BC-4C45-B7DE-ED84FDCDEE28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5A41F2-4335-46E2-9013-6DF752D8F1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41756" y="208174"/>
            <a:ext cx="5637010" cy="662473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000" dirty="0" smtClean="0"/>
              <a:t>ГОСУДАРСТВЕННОЕ БЮДЖЕТНОЕ ДОШКОЛЬНОЕ УЧРЕЖДЕНИЕ Д/С № 11</a:t>
            </a:r>
          </a:p>
          <a:p>
            <a:pPr algn="ctr"/>
            <a:r>
              <a:rPr lang="ru-RU" sz="1000" dirty="0" smtClean="0"/>
              <a:t>ОБЩЕРАЗВИВАЮЩЕГО ВИДА С ПРИОРИТЕТНЫМ ОСУЩЕСТВЛЕНИЕМ ДЕЯТЕЛЬНОСТИ </a:t>
            </a:r>
          </a:p>
          <a:p>
            <a:pPr algn="ctr"/>
            <a:r>
              <a:rPr lang="ru-RU" sz="1000" dirty="0" smtClean="0"/>
              <a:t>ПО ФИЗИЧЕСКОМУ РАЗВИТИЮ ДЕТЕЙ</a:t>
            </a:r>
          </a:p>
          <a:p>
            <a:pPr algn="ctr"/>
            <a:r>
              <a:rPr lang="ru-RU" sz="1000" dirty="0" smtClean="0"/>
              <a:t> ПЕТРОДВОРЦОВОГО РАЙОНА САНКТ-ПЕТЕРБУРГА</a:t>
            </a:r>
          </a:p>
          <a:p>
            <a:pPr algn="ctr"/>
            <a:endParaRPr lang="ru-RU" sz="1000" dirty="0"/>
          </a:p>
          <a:p>
            <a:pPr algn="ctr"/>
            <a:endParaRPr lang="ru-RU" sz="1000" dirty="0" smtClean="0"/>
          </a:p>
          <a:p>
            <a:pPr algn="ctr"/>
            <a:r>
              <a:rPr lang="ru-RU" sz="2000" dirty="0" smtClean="0"/>
              <a:t>ПЕДАГОГИЧЕСКИЙ ПРОЕКТ</a:t>
            </a:r>
          </a:p>
          <a:p>
            <a:pPr algn="ctr"/>
            <a:r>
              <a:rPr lang="ru-RU" sz="3200" dirty="0" smtClean="0"/>
              <a:t>«ПТИЦЫ – НАШИ ДРУЗЬЯ»</a:t>
            </a:r>
          </a:p>
          <a:p>
            <a:pPr algn="ctr"/>
            <a:endParaRPr lang="ru-RU" sz="3200" dirty="0"/>
          </a:p>
          <a:p>
            <a:pPr algn="ctr"/>
            <a:endParaRPr lang="ru-RU" sz="1000" dirty="0" smtClean="0"/>
          </a:p>
          <a:p>
            <a:pPr algn="ctr"/>
            <a:endParaRPr lang="ru-RU" sz="1000" dirty="0"/>
          </a:p>
          <a:p>
            <a:pPr algn="ctr"/>
            <a:endParaRPr lang="ru-RU" sz="1000" dirty="0" smtClean="0"/>
          </a:p>
          <a:p>
            <a:pPr algn="ctr"/>
            <a:endParaRPr lang="ru-RU" sz="1000" dirty="0"/>
          </a:p>
          <a:p>
            <a:pPr algn="r"/>
            <a:endParaRPr lang="ru-RU" sz="1400" dirty="0" smtClean="0"/>
          </a:p>
          <a:p>
            <a:pPr algn="r"/>
            <a:endParaRPr lang="ru-RU" sz="1400" dirty="0"/>
          </a:p>
          <a:p>
            <a:pPr algn="r"/>
            <a:endParaRPr lang="ru-RU" sz="1400" dirty="0" smtClean="0"/>
          </a:p>
          <a:p>
            <a:pPr algn="r"/>
            <a:endParaRPr lang="ru-RU" sz="1400" dirty="0"/>
          </a:p>
          <a:p>
            <a:pPr algn="r"/>
            <a:r>
              <a:rPr lang="ru-RU" sz="1400" dirty="0" smtClean="0"/>
              <a:t>АВТОРЫ:</a:t>
            </a:r>
          </a:p>
          <a:p>
            <a:pPr algn="r"/>
            <a:r>
              <a:rPr lang="ru-RU" sz="1400" smtClean="0"/>
              <a:t>СОЗЫКИНА </a:t>
            </a:r>
            <a:r>
              <a:rPr lang="ru-RU" sz="1400" dirty="0" smtClean="0"/>
              <a:t>Н.В.</a:t>
            </a:r>
          </a:p>
          <a:p>
            <a:pPr algn="r"/>
            <a:r>
              <a:rPr lang="ru-RU" sz="1400" dirty="0" smtClean="0"/>
              <a:t>ГБДОУ Д/С № 11 ПЕТРОДВОРЦОВОГО РАЙОНА</a:t>
            </a:r>
          </a:p>
          <a:p>
            <a:pPr algn="ctr"/>
            <a:endParaRPr lang="ru-RU" sz="1000" dirty="0"/>
          </a:p>
          <a:p>
            <a:pPr algn="ctr"/>
            <a:endParaRPr lang="ru-RU" sz="1000" dirty="0" smtClean="0"/>
          </a:p>
          <a:p>
            <a:pPr algn="ctr"/>
            <a:endParaRPr lang="ru-RU" sz="1000" dirty="0"/>
          </a:p>
          <a:p>
            <a:pPr algn="ctr"/>
            <a:endParaRPr lang="ru-RU" sz="1000" dirty="0" smtClean="0"/>
          </a:p>
          <a:p>
            <a:pPr algn="ctr"/>
            <a:endParaRPr lang="ru-RU" sz="1000" dirty="0"/>
          </a:p>
          <a:p>
            <a:pPr algn="ctr"/>
            <a:r>
              <a:rPr lang="ru-RU" sz="1000" dirty="0" smtClean="0"/>
              <a:t>САНКТ-ПЕТЕРБУРГ 2013</a:t>
            </a:r>
            <a:endParaRPr lang="ru-RU" sz="1000" dirty="0"/>
          </a:p>
          <a:p>
            <a:pPr algn="ctr"/>
            <a:endParaRPr lang="ru-RU" sz="1000" dirty="0" smtClean="0"/>
          </a:p>
          <a:p>
            <a:pPr algn="ctr"/>
            <a:endParaRPr lang="ru-RU" sz="1000" dirty="0"/>
          </a:p>
          <a:p>
            <a:pPr algn="ctr"/>
            <a:endParaRPr lang="ru-RU" sz="1000" dirty="0" smtClean="0"/>
          </a:p>
          <a:p>
            <a:pPr algn="ctr"/>
            <a:endParaRPr lang="ru-RU" sz="1000" dirty="0"/>
          </a:p>
          <a:p>
            <a:pPr algn="ctr"/>
            <a:endParaRPr lang="ru-RU" sz="1000" dirty="0" smtClean="0"/>
          </a:p>
          <a:p>
            <a:pPr algn="ctr"/>
            <a:endParaRPr lang="ru-RU" sz="1000" dirty="0"/>
          </a:p>
          <a:p>
            <a:pPr algn="ctr"/>
            <a:endParaRPr lang="ru-RU" sz="1000" dirty="0" smtClean="0"/>
          </a:p>
          <a:p>
            <a:pPr algn="ctr"/>
            <a:endParaRPr lang="ru-RU" sz="1000" dirty="0" smtClean="0"/>
          </a:p>
          <a:p>
            <a:pPr algn="ctr"/>
            <a:endParaRPr lang="ru-RU" sz="1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1228344" cy="1840992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681" y="2765747"/>
            <a:ext cx="1365690" cy="1833059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54942"/>
            <a:ext cx="1930240" cy="1787259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88647"/>
            <a:ext cx="2383010" cy="1787258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0269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5656" y="908720"/>
            <a:ext cx="6912768" cy="46805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АКТУАЛЬНОСТЬ ПЕДАГОГИЧЕСКОГО ПРОЕКТА</a:t>
            </a:r>
          </a:p>
          <a:p>
            <a:pPr algn="ctr"/>
            <a:endParaRPr lang="ru-RU" sz="2000" dirty="0" smtClean="0"/>
          </a:p>
          <a:p>
            <a:r>
              <a:rPr lang="ru-RU" sz="1800" dirty="0" smtClean="0"/>
              <a:t>Задача взрослых – воспитывать интерес у детей к нашим соседям по планете – птицам, желание узнавать новые факты их жизни, заботиться о них, радоваться от сознания того, что делясь крохами, можно спасти птиц зимой от гибели. </a:t>
            </a:r>
          </a:p>
          <a:p>
            <a:r>
              <a:rPr lang="ru-RU" sz="1800" dirty="0" smtClean="0"/>
              <a:t>В совместной работе с родителями можно создать условия для общения ребенка с миром природы и посильной помощи пернатым друзьям.</a:t>
            </a:r>
          </a:p>
          <a:p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15" y="4165048"/>
            <a:ext cx="1656184" cy="22229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346766"/>
            <a:ext cx="2162359" cy="1701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46766"/>
            <a:ext cx="1893223" cy="16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6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332657"/>
            <a:ext cx="7272808" cy="5602008"/>
          </a:xfrm>
        </p:spPr>
        <p:txBody>
          <a:bodyPr/>
          <a:lstStyle/>
          <a:p>
            <a:pPr algn="ctr"/>
            <a:r>
              <a:rPr lang="ru-RU" dirty="0" smtClean="0"/>
              <a:t>Цель педагогического проекта</a:t>
            </a:r>
          </a:p>
          <a:p>
            <a:r>
              <a:rPr lang="ru-RU" sz="1800" dirty="0" smtClean="0"/>
              <a:t>Создание условий для формирования знаний у детей старшего дошкольного возраста о жизни птиц, которые живут в нашем крае.</a:t>
            </a:r>
          </a:p>
          <a:p>
            <a:endParaRPr lang="ru-RU" sz="1800" dirty="0"/>
          </a:p>
          <a:p>
            <a:pPr algn="ctr"/>
            <a:r>
              <a:rPr lang="ru-RU" sz="2400" dirty="0" smtClean="0"/>
              <a:t>Задачи педагогического проекта</a:t>
            </a:r>
          </a:p>
          <a:p>
            <a:r>
              <a:rPr lang="ru-RU" sz="1800" dirty="0" smtClean="0"/>
              <a:t>Воспитание заботливого отношения к птицам, желания помогать в трудных зимних условиях.</a:t>
            </a:r>
          </a:p>
          <a:p>
            <a:r>
              <a:rPr lang="ru-RU" sz="1800" dirty="0" smtClean="0"/>
              <a:t>Развитие у детей разговорной речи на основе составления рассказов о птица.</a:t>
            </a:r>
          </a:p>
          <a:p>
            <a:r>
              <a:rPr lang="ru-RU" sz="1800" dirty="0" smtClean="0"/>
              <a:t>Развитие интереса к жизни птиц.</a:t>
            </a:r>
          </a:p>
          <a:p>
            <a:r>
              <a:rPr lang="ru-RU" sz="1800" dirty="0" smtClean="0"/>
              <a:t>Знакомство с удивительными загадками и тайнами из жизни птиц.</a:t>
            </a:r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13176"/>
            <a:ext cx="1945432" cy="12961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013176"/>
            <a:ext cx="1819587" cy="1296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31" y="5013176"/>
            <a:ext cx="181201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8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600" y="260648"/>
            <a:ext cx="7272808" cy="6192688"/>
          </a:xfrm>
        </p:spPr>
        <p:txBody>
          <a:bodyPr/>
          <a:lstStyle/>
          <a:p>
            <a:pPr algn="ctr"/>
            <a:r>
              <a:rPr lang="ru-RU" dirty="0" smtClean="0"/>
              <a:t>Участники педагогического проекта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1600" dirty="0" smtClean="0"/>
              <a:t>Дети старшей группы «Паровозик»</a:t>
            </a:r>
          </a:p>
          <a:p>
            <a:pPr algn="ctr"/>
            <a:r>
              <a:rPr lang="ru-RU" sz="1600" dirty="0" smtClean="0"/>
              <a:t>Педагоги-воспитатели группы</a:t>
            </a:r>
          </a:p>
          <a:p>
            <a:pPr algn="ctr"/>
            <a:r>
              <a:rPr lang="ru-RU" sz="1600" dirty="0" smtClean="0"/>
              <a:t>Родители воспитанников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dirty="0" smtClean="0"/>
              <a:t>Длительность педагогического проекта</a:t>
            </a:r>
          </a:p>
          <a:p>
            <a:pPr algn="ctr"/>
            <a:r>
              <a:rPr lang="ru-RU" sz="1600" dirty="0" smtClean="0"/>
              <a:t>3 месяца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dirty="0" smtClean="0"/>
              <a:t>Тип педагогического проекта</a:t>
            </a:r>
          </a:p>
          <a:p>
            <a:pPr algn="ctr"/>
            <a:r>
              <a:rPr lang="ru-RU" sz="1600" dirty="0" smtClean="0"/>
              <a:t>Информационно - исследовательский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92696"/>
            <a:ext cx="2880320" cy="216024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7660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9592" y="476672"/>
            <a:ext cx="7272807" cy="5457992"/>
          </a:xfrm>
        </p:spPr>
        <p:txBody>
          <a:bodyPr/>
          <a:lstStyle/>
          <a:p>
            <a:pPr algn="ctr"/>
            <a:r>
              <a:rPr lang="ru-RU" u="sng" dirty="0" smtClean="0"/>
              <a:t>Этапы реализации проекта</a:t>
            </a:r>
          </a:p>
          <a:p>
            <a:r>
              <a:rPr lang="ru-RU" dirty="0" smtClean="0"/>
              <a:t>1 этап – подготовительный</a:t>
            </a:r>
          </a:p>
          <a:p>
            <a:r>
              <a:rPr lang="ru-RU" sz="1600" dirty="0" smtClean="0"/>
              <a:t>Обсуждение цели и задач с воспитателями, детьми, родителями. </a:t>
            </a:r>
          </a:p>
          <a:p>
            <a:r>
              <a:rPr lang="ru-RU" sz="1600" dirty="0" smtClean="0"/>
              <a:t>Создание необходимых условий для реализации проекта.</a:t>
            </a:r>
          </a:p>
          <a:p>
            <a:r>
              <a:rPr lang="ru-RU" sz="1600" dirty="0" smtClean="0"/>
              <a:t>Разработка маршрута для участников проекта.</a:t>
            </a:r>
          </a:p>
          <a:p>
            <a:r>
              <a:rPr lang="ru-RU" sz="1600" dirty="0" smtClean="0"/>
              <a:t>Обоснование путей реализации проекта.</a:t>
            </a:r>
          </a:p>
          <a:p>
            <a:r>
              <a:rPr lang="ru-RU" dirty="0" smtClean="0"/>
              <a:t>2 этап – основной (практический)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Изготовление кормушек для птиц детьми и их родителями</a:t>
            </a:r>
          </a:p>
          <a:p>
            <a:endParaRPr lang="ru-RU" sz="1600" dirty="0"/>
          </a:p>
          <a:p>
            <a:pPr marL="285750" indent="-285750">
              <a:buFont typeface="Wingdings" pitchFamily="2" charset="2"/>
              <a:buChar char="v"/>
            </a:pPr>
            <a:endParaRPr lang="ru-RU" sz="1600" dirty="0" smtClean="0"/>
          </a:p>
          <a:p>
            <a:pPr marL="285750" indent="-285750">
              <a:buFont typeface="Wingdings" pitchFamily="2" charset="2"/>
              <a:buChar char="v"/>
            </a:pPr>
            <a:endParaRPr lang="ru-RU" sz="1600" dirty="0"/>
          </a:p>
          <a:p>
            <a:pPr marL="285750" indent="-285750">
              <a:buFont typeface="Wingdings" pitchFamily="2" charset="2"/>
              <a:buChar char="v"/>
            </a:pPr>
            <a:endParaRPr lang="ru-RU" sz="1600" dirty="0" smtClean="0"/>
          </a:p>
          <a:p>
            <a:pPr marL="285750" indent="-285750">
              <a:buFont typeface="Wingdings" pitchFamily="2" charset="2"/>
              <a:buChar char="v"/>
            </a:pPr>
            <a:endParaRPr lang="ru-RU" sz="1600" dirty="0"/>
          </a:p>
          <a:p>
            <a:pPr marL="285750" indent="-285750">
              <a:buFont typeface="Wingdings" pitchFamily="2" charset="2"/>
              <a:buChar char="v"/>
            </a:pPr>
            <a:endParaRPr lang="ru-RU" sz="1600" dirty="0" smtClean="0"/>
          </a:p>
          <a:p>
            <a:pPr marL="285750" indent="-285750">
              <a:buFont typeface="Wingdings" pitchFamily="2" charset="2"/>
              <a:buChar char="v"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522" y="3997032"/>
            <a:ext cx="2688299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5858" y="4034728"/>
            <a:ext cx="2688300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1426" y="3997792"/>
            <a:ext cx="2694383" cy="20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7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560839" cy="6120679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1600" dirty="0" smtClean="0"/>
              <a:t>Заготовка корма для птиц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600" dirty="0" smtClean="0"/>
              <a:t>Акция «Открытие птичьей столовой»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1600" dirty="0"/>
          </a:p>
          <a:p>
            <a:pPr marL="342900" indent="-342900">
              <a:buFont typeface="Wingdings" pitchFamily="2" charset="2"/>
              <a:buChar char="v"/>
            </a:pPr>
            <a:endParaRPr lang="ru-RU" sz="1600" dirty="0" smtClean="0"/>
          </a:p>
          <a:p>
            <a:pPr marL="342900" indent="-342900">
              <a:buFont typeface="Wingdings" pitchFamily="2" charset="2"/>
              <a:buChar char="v"/>
            </a:pPr>
            <a:endParaRPr lang="ru-RU" sz="1600" dirty="0"/>
          </a:p>
          <a:p>
            <a:pPr marL="342900" indent="-342900">
              <a:buFont typeface="Wingdings" pitchFamily="2" charset="2"/>
              <a:buChar char="v"/>
            </a:pPr>
            <a:endParaRPr lang="ru-RU" sz="1600" dirty="0" smtClean="0"/>
          </a:p>
          <a:p>
            <a:pPr marL="342900" indent="-342900">
              <a:buFont typeface="Wingdings" pitchFamily="2" charset="2"/>
              <a:buChar char="v"/>
            </a:pPr>
            <a:endParaRPr lang="ru-RU" sz="1600" dirty="0"/>
          </a:p>
          <a:p>
            <a:pPr marL="342900" indent="-342900">
              <a:buFont typeface="Wingdings" pitchFamily="2" charset="2"/>
              <a:buChar char="v"/>
            </a:pPr>
            <a:endParaRPr lang="ru-RU" sz="16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1600" dirty="0" smtClean="0"/>
              <a:t>Экскурсия в Колонистский парк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1600" dirty="0"/>
          </a:p>
          <a:p>
            <a:pPr marL="342900" indent="-342900">
              <a:buFont typeface="Wingdings" pitchFamily="2" charset="2"/>
              <a:buChar char="v"/>
            </a:pPr>
            <a:endParaRPr lang="ru-RU" sz="1600" dirty="0" smtClean="0"/>
          </a:p>
          <a:p>
            <a:pPr marL="342900" indent="-342900">
              <a:buFont typeface="Wingdings" pitchFamily="2" charset="2"/>
              <a:buChar char="v"/>
            </a:pPr>
            <a:endParaRPr lang="ru-RU" sz="1600" dirty="0"/>
          </a:p>
          <a:p>
            <a:pPr marL="342900" indent="-342900">
              <a:buFont typeface="Wingdings" pitchFamily="2" charset="2"/>
              <a:buChar char="v"/>
            </a:pPr>
            <a:endParaRPr lang="ru-RU" sz="1600" dirty="0" smtClean="0"/>
          </a:p>
          <a:p>
            <a:pPr marL="342900" indent="-342900">
              <a:buFont typeface="Wingdings" pitchFamily="2" charset="2"/>
              <a:buChar char="v"/>
            </a:pPr>
            <a:endParaRPr lang="ru-RU" sz="1600" dirty="0"/>
          </a:p>
          <a:p>
            <a:pPr marL="342900" indent="-342900">
              <a:buFont typeface="Wingdings" pitchFamily="2" charset="2"/>
              <a:buChar char="v"/>
            </a:pPr>
            <a:endParaRPr lang="ru-RU" sz="1600" dirty="0" smtClean="0"/>
          </a:p>
          <a:p>
            <a:pPr marL="342900" indent="-342900">
              <a:buFont typeface="Wingdings" pitchFamily="2" charset="2"/>
              <a:buChar char="v"/>
            </a:pPr>
            <a:endParaRPr lang="ru-RU" sz="16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1600" dirty="0" smtClean="0"/>
              <a:t>Просмотр познавательных видеоматериалов о птицах</a:t>
            </a:r>
            <a:endParaRPr lang="ru-RU" sz="1600" dirty="0"/>
          </a:p>
          <a:p>
            <a:pPr marL="342900" indent="-342900">
              <a:buFont typeface="Wingdings" pitchFamily="2" charset="2"/>
              <a:buChar char="v"/>
            </a:pPr>
            <a:endParaRPr lang="ru-RU" sz="1600" dirty="0" smtClean="0"/>
          </a:p>
          <a:p>
            <a:pPr marL="342900" indent="-342900">
              <a:buFont typeface="Wingdings" pitchFamily="2" charset="2"/>
              <a:buChar char="v"/>
            </a:pPr>
            <a:endParaRPr lang="ru-RU" sz="1600" dirty="0"/>
          </a:p>
          <a:p>
            <a:pPr marL="342900" indent="-342900">
              <a:buFont typeface="Wingdings" pitchFamily="2" charset="2"/>
              <a:buChar char="v"/>
            </a:pPr>
            <a:endParaRPr lang="ru-RU" sz="1600" dirty="0" smtClean="0"/>
          </a:p>
          <a:p>
            <a:endParaRPr lang="ru-RU" sz="1600" dirty="0" smtClean="0"/>
          </a:p>
          <a:p>
            <a:pPr marL="342900" indent="-342900">
              <a:buFont typeface="Wingdings" pitchFamily="2" charset="2"/>
              <a:buChar char="v"/>
            </a:pPr>
            <a:endParaRPr lang="ru-RU" sz="1600" dirty="0"/>
          </a:p>
          <a:p>
            <a:pPr marL="342900" indent="-342900">
              <a:buFont typeface="Wingdings" pitchFamily="2" charset="2"/>
              <a:buChar char="v"/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2016224" cy="1512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40768"/>
            <a:ext cx="2016223" cy="15121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01008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9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476673"/>
            <a:ext cx="7704856" cy="5457992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1600" dirty="0" smtClean="0"/>
              <a:t>Художественное творчество (аппликация, лепка, рисование)</a:t>
            </a: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Доклад «Это интересно. Из жизни птиц»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064463"/>
            <a:ext cx="2232248" cy="16741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017623"/>
            <a:ext cx="2160240" cy="16201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64463"/>
            <a:ext cx="2232248" cy="16741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3660" y="3563852"/>
            <a:ext cx="249627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3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332657"/>
            <a:ext cx="7704855" cy="5602008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Цикл бесед «Птицы нашего края»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Дидактический материал: С. </a:t>
            </a:r>
            <a:r>
              <a:rPr lang="ru-RU" sz="1600" dirty="0" err="1" smtClean="0"/>
              <a:t>Вохринцева</a:t>
            </a:r>
            <a:r>
              <a:rPr lang="ru-RU" sz="1600" dirty="0" smtClean="0"/>
              <a:t> «Птицы», «Зимующие и перелетные птицы»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Оформление игр : Лото «Птицы», «Найди пять отличий», «Узнай и назови», «Зимующие и перелетные птицы», «Откуда птица прилетела?», «Чей клюв?», «Найди пару», «знай по следу»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Подвижные игры «»Пчелки и ласточки», «Летал, летал воробей», «Зайди в свой домик», «Сова», «Стая», «Кукушка»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Тематическое занятие «Птицы нашего края»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Рассматривание иллюстративного материала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Подбор художественной литературы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Рассматривание энциклопедий про птиц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Пословицы и поговорки о птицах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Заучивание стихотворений о птицах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Консультация  для родителей «Кормушка своими руками»</a:t>
            </a:r>
          </a:p>
          <a:p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" y="5157192"/>
            <a:ext cx="1979712" cy="1484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3216" y="2793851"/>
            <a:ext cx="2344316" cy="17582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5385" y="5163043"/>
            <a:ext cx="1907703" cy="14307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8005" y="5169464"/>
            <a:ext cx="1890579" cy="14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3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404665"/>
            <a:ext cx="7416823" cy="5530000"/>
          </a:xfrm>
        </p:spPr>
        <p:txBody>
          <a:bodyPr/>
          <a:lstStyle/>
          <a:p>
            <a:r>
              <a:rPr lang="ru-RU" dirty="0" smtClean="0"/>
              <a:t>3 этап – заключительный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Пополнение раздела «Познание» совместными докладами детей  и родителей «Это интересно. </a:t>
            </a:r>
            <a:r>
              <a:rPr lang="ru-RU" sz="1600" smtClean="0"/>
              <a:t>Из жизни </a:t>
            </a:r>
            <a:r>
              <a:rPr lang="ru-RU" sz="1600" dirty="0" smtClean="0"/>
              <a:t>птиц»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Фотоконкурс  «На моей кормушке»</a:t>
            </a:r>
          </a:p>
          <a:p>
            <a:endParaRPr lang="ru-RU" sz="1600" dirty="0"/>
          </a:p>
          <a:p>
            <a:pPr marL="285750" indent="-285750">
              <a:buFont typeface="Wingdings" pitchFamily="2" charset="2"/>
              <a:buChar char="v"/>
            </a:pPr>
            <a:endParaRPr lang="ru-RU" sz="1600" dirty="0" smtClean="0"/>
          </a:p>
          <a:p>
            <a:endParaRPr lang="ru-RU" sz="1600" dirty="0" smtClean="0"/>
          </a:p>
          <a:p>
            <a:pPr marL="285750" indent="-285750">
              <a:buFont typeface="Wingdings" pitchFamily="2" charset="2"/>
              <a:buChar char="v"/>
            </a:pPr>
            <a:endParaRPr lang="ru-RU" sz="1600" dirty="0" smtClean="0"/>
          </a:p>
          <a:p>
            <a:pPr marL="285750" indent="-285750">
              <a:buFont typeface="Wingdings" pitchFamily="2" charset="2"/>
              <a:buChar char="v"/>
            </a:pPr>
            <a:endParaRPr lang="ru-RU" sz="1600" dirty="0"/>
          </a:p>
          <a:p>
            <a:pPr marL="285750" indent="-285750">
              <a:buFont typeface="Wingdings" pitchFamily="2" charset="2"/>
              <a:buChar char="v"/>
            </a:pPr>
            <a:endParaRPr lang="ru-RU" sz="1600" dirty="0" smtClean="0"/>
          </a:p>
          <a:p>
            <a:pPr marL="285750" indent="-285750">
              <a:buFont typeface="Wingdings" pitchFamily="2" charset="2"/>
              <a:buChar char="v"/>
            </a:pPr>
            <a:endParaRPr lang="ru-RU" sz="1600" dirty="0"/>
          </a:p>
          <a:p>
            <a:pPr marL="285750" indent="-285750">
              <a:buFont typeface="Wingdings" pitchFamily="2" charset="2"/>
              <a:buChar char="v"/>
            </a:pPr>
            <a:endParaRPr lang="ru-RU" sz="16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Организация птичьей столовой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916832"/>
            <a:ext cx="2128292" cy="1672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16832"/>
            <a:ext cx="2296629" cy="1697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36" y="1909256"/>
            <a:ext cx="2527908" cy="168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9985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127</TotalTime>
  <Words>442</Words>
  <Application>Microsoft Office PowerPoint</Application>
  <PresentationFormat>Экран (4:3)</PresentationFormat>
  <Paragraphs>128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14</cp:revision>
  <cp:lastPrinted>2013-03-24T11:02:52Z</cp:lastPrinted>
  <dcterms:created xsi:type="dcterms:W3CDTF">2013-03-23T13:21:20Z</dcterms:created>
  <dcterms:modified xsi:type="dcterms:W3CDTF">2013-03-30T13:13:32Z</dcterms:modified>
</cp:coreProperties>
</file>