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6" d="100"/>
          <a:sy n="46" d="100"/>
        </p:scale>
        <p:origin x="-185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ocuments\Новая папк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2" y="-1143001"/>
            <a:ext cx="6857999" cy="9144003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43108" y="2857496"/>
            <a:ext cx="50481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Консультация для родителей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3357562"/>
            <a:ext cx="79295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Трудовое воспитание ребенка в семье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857884" y="4929198"/>
            <a:ext cx="2643207" cy="9541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ГБДОУ № 64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Воробьёва.Е.М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pic>
        <p:nvPicPr>
          <p:cNvPr id="1028" name="Picture 4" descr="F:\картинки и клипарт\d98928c4b3b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876"/>
            <a:ext cx="1974677" cy="2784479"/>
          </a:xfrm>
          <a:prstGeom prst="rect">
            <a:avLst/>
          </a:prstGeom>
          <a:noFill/>
        </p:spPr>
      </p:pic>
      <p:pic>
        <p:nvPicPr>
          <p:cNvPr id="8" name="Picture 4" descr="F:\картинки и клипарт\f5b8bc85df8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500042"/>
            <a:ext cx="1714492" cy="278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ocuments\Новая папк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2" y="-1143001"/>
            <a:ext cx="6857999" cy="914400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928670"/>
            <a:ext cx="84296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Book Antiqua" pitchFamily="18" charset="0"/>
              </a:rPr>
              <a:t>       Трудовое воспитание детей не должно осуществляться в отрыве от семейного воспитания. В семье имеются благоприятные условия для формирования у детей трудолюбия. Это прежде всего наглядность, доступность разнообразного домашнего труда, ежедневно совершаемого взрослыми на глазах у ребенка, ощутимость результатов этого труда, возможность для ребенка систематически участвовать в этом труде, работать вместе со взрослыми. В совместной со старшими членами семьи трудовой деятельности ребенок, подражая старшим, быстрее овладевает трудовыми навыками, перенимает рациональные приемы работы. Труд вместе с родителями доставляет ребенку радость.</a:t>
            </a:r>
          </a:p>
          <a:p>
            <a:r>
              <a:rPr lang="ru-RU" sz="1600" dirty="0" smtClean="0">
                <a:latin typeface="Book Antiqua" pitchFamily="18" charset="0"/>
              </a:rPr>
              <a:t>      Участие в хозяйственно-бытовом труде позволяет ребенку реально ощутить свою причастность к заботам семьи, почувствовать себя членом семейного коллектива. Это способствует воспитанию многих важных качеств личности: отзывчивости, заботливости, бережливости, ответственности, самостоятельности.</a:t>
            </a:r>
          </a:p>
          <a:p>
            <a:r>
              <a:rPr lang="ru-RU" sz="1600" dirty="0" smtClean="0">
                <a:latin typeface="Book Antiqua" pitchFamily="18" charset="0"/>
              </a:rPr>
              <a:t>       В семье ребенок слышит рассказы родителей о своем труде и производственной деятельности других людей. Это расширяет представления ребенка о труде взрослых, формирует интерес и уважение к нему. Некоторые родители, понимая, что ребенок дошкольного возраста должен посильно трудиться, не представляют, каковы его возможности, как сформировать у него трудовые навыки, как сделать выполнение им трудовых обязанностей систематическим, как с возрастом должны изменяться эти обязанности, руководство и контроль со стороны взрослых.</a:t>
            </a:r>
            <a:endParaRPr lang="ru-RU" sz="1600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ocuments\Новая папк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7999" cy="91440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428604"/>
            <a:ext cx="828680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Book Antiqua" pitchFamily="18" charset="0"/>
              </a:rPr>
              <a:t>       Для того чтобы родители могли осуществлять трудовое воспитание в семье в единстве с детским садом, они должны хорошо знать, какие задачи трудового воспитания ставятся "Программой воспитания в детском саду", знать практику трудового воспитания в дошкольном учреждении. С этой целью необходимо систематически знакомить родителей с содержанием и методами трудового воспитания детей разного возраста.</a:t>
            </a:r>
          </a:p>
          <a:p>
            <a:r>
              <a:rPr lang="ru-RU" sz="1600" dirty="0" smtClean="0">
                <a:latin typeface="Book Antiqua" pitchFamily="18" charset="0"/>
              </a:rPr>
              <a:t>    При планировании работы с семьей педагогическое просвещение родителей по вопросам трудового воспитания дошкольников должно занимать особое место. В плане каждой возрастной группы необходимо отразить содержание и формы пропаганды трудового воспитания, изучения и обобщения положительного семейного опыта. При этом следует учитывать типичные трудности, с которыми сталкиваются родители, наиболее часто допускаемые ими ошибки в трудовом воспитании детей. Это недооценка важности трудового воспитания, начиная с младшего дошкольного возраста, нравственного значения труда ребенка как проявления его заботы о членах семьи; незнание возрастных особенностей дошкольников, их возможностей, незнание того, каким по содержанию должен быть труд ребенка того или иного возраста, правильных методов воздействия взрослых на ребенка; отсутствие обязательности, систематичности в выполнении детьми поручений и обязанностей; недооценка важности формирования эмоционального отношения к труду, общественно-направленных мотивов трудовой деятельности.</a:t>
            </a:r>
          </a:p>
          <a:p>
            <a:r>
              <a:rPr lang="ru-RU" sz="1600" dirty="0" smtClean="0">
                <a:latin typeface="Book Antiqua" pitchFamily="18" charset="0"/>
              </a:rPr>
              <a:t>       Для разъяснения родителям форм и методов трудового воспитания дошкольников могут быть использованы разнообразные формы: собрания, консультации, беседы, лекции, дни открытых дверей, тематические стенды, выставки и др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ocuments\Новая папк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7999" cy="91440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571480"/>
            <a:ext cx="828680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Book Antiqua" pitchFamily="18" charset="0"/>
              </a:rPr>
              <a:t>       Много дает наглядное ознакомление родителей с постановкой трудового воспитания в детском саду. Так, в дни открытых дверей родители могут наблюдать режимные процессы, самообслуживания в младшей группе, в средней и старшей группах - коллективный труд детей в природе, уборку групповой комнаты, ремонт книг и др.</a:t>
            </a:r>
          </a:p>
          <a:p>
            <a:r>
              <a:rPr lang="ru-RU" sz="1600" dirty="0" smtClean="0">
                <a:latin typeface="Book Antiqua" pitchFamily="18" charset="0"/>
              </a:rPr>
              <a:t>       Трудовому воспитанию старшего дошкольника в семье можно посвятить собрание родителей. Перед собранием показать им коллективный труд детей по уборке групповой комнаты. К собранию хорошо оформить стенд, где поместить статьи о важности трудового воспитания. Тексты желательно иллюстрировать фотографиями, отображающими труд детей в семье и в детском саду.</a:t>
            </a:r>
          </a:p>
          <a:p>
            <a:r>
              <a:rPr lang="ru-RU" sz="1600" dirty="0" smtClean="0">
                <a:latin typeface="Book Antiqua" pitchFamily="18" charset="0"/>
              </a:rPr>
              <a:t>       На собрании можно заслушать одно - два сообщения родителей о положительном опыте трудового воспитания в семье. Педагог помогает родителям подготовить сообщение, проанализировать и обобщить их опыт воспитания ребенка в труде.</a:t>
            </a:r>
          </a:p>
          <a:p>
            <a:r>
              <a:rPr lang="ru-RU" sz="1600" dirty="0" smtClean="0">
                <a:latin typeface="Book Antiqua" pitchFamily="18" charset="0"/>
              </a:rPr>
              <a:t>       Во время экскурсии по детскому саду родители наблюдают, как дети трудятся по уборке групповой комнаты, узнают о методах руководства воспитателя работой ребят, видят, как их дети участвуют в общем труде детского коллектива, каковы его умения, старательность, самостоятельность, могут сравнить успехи своего ребенка с успехами других детей.</a:t>
            </a:r>
          </a:p>
          <a:p>
            <a:r>
              <a:rPr lang="ru-RU" sz="1600" dirty="0" smtClean="0">
                <a:latin typeface="Book Antiqua" pitchFamily="18" charset="0"/>
              </a:rPr>
              <a:t>      Воспитатель знакомит с задачами трудового воспитания старших дошкольников, характеризует трудовые навыки ребят своей группы, особо отмечая тех, кто отличается трудолюбием, большей самостоятельностью, стремлением помогать другим.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ocuments\Новая папк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7999" cy="91440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714356"/>
            <a:ext cx="7715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          Одна из форм совместной работы детского сада и семьи по трудовому воспитанию детей - привлечение их к той конкретной помощи, которую оказывают родители детскому саду: по благоустройству помещения и участка, изготовлению учебного, игрового и другого оборудования. Обычно эту работу родители выполняют в отсутствии детей и не используют ее в воспитательных целях. </a:t>
            </a:r>
          </a:p>
          <a:p>
            <a:r>
              <a:rPr lang="ru-RU" dirty="0" smtClean="0">
                <a:latin typeface="Book Antiqua" pitchFamily="18" charset="0"/>
              </a:rPr>
              <a:t>        Важно организовать труд родителей таким образом, чтобы дети могли не только наблюдать его, но и участвовать в нем.</a:t>
            </a:r>
          </a:p>
          <a:p>
            <a:r>
              <a:rPr lang="ru-RU" dirty="0" smtClean="0">
                <a:latin typeface="Book Antiqua" pitchFamily="18" charset="0"/>
              </a:rPr>
              <a:t>Систематическая работа с родителями, единство педагогических воздействий на ребенка детского сада и семьи позволяют добиваться хороших результатов в трудовом воспитании дошкольников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791</Words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4</cp:revision>
  <dcterms:created xsi:type="dcterms:W3CDTF">2012-03-04T23:56:59Z</dcterms:created>
  <dcterms:modified xsi:type="dcterms:W3CDTF">2012-03-11T00:39:01Z</dcterms:modified>
</cp:coreProperties>
</file>