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FEF1-EE59-40AE-9A5F-EA78E711E83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5756-8C41-4146-9542-04DFAEC3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FEF1-EE59-40AE-9A5F-EA78E711E83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5756-8C41-4146-9542-04DFAEC3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FEF1-EE59-40AE-9A5F-EA78E711E83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5756-8C41-4146-9542-04DFAEC3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FEF1-EE59-40AE-9A5F-EA78E711E83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5756-8C41-4146-9542-04DFAEC3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FEF1-EE59-40AE-9A5F-EA78E711E83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5756-8C41-4146-9542-04DFAEC3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FEF1-EE59-40AE-9A5F-EA78E711E83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5756-8C41-4146-9542-04DFAEC3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FEF1-EE59-40AE-9A5F-EA78E711E83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5756-8C41-4146-9542-04DFAEC3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FEF1-EE59-40AE-9A5F-EA78E711E83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5756-8C41-4146-9542-04DFAEC3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FEF1-EE59-40AE-9A5F-EA78E711E83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5756-8C41-4146-9542-04DFAEC3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FEF1-EE59-40AE-9A5F-EA78E711E83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5756-8C41-4146-9542-04DFAEC39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FEF1-EE59-40AE-9A5F-EA78E711E83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6F5756-8C41-4146-9542-04DFAEC39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28FEF1-EE59-40AE-9A5F-EA78E711E83D}" type="datetimeFigureOut">
              <a:rPr lang="ru-RU" smtClean="0"/>
              <a:pPr/>
              <a:t>28.03.2012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6F5756-8C41-4146-9542-04DFAEC39E7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60439">
            <a:off x="347923" y="422481"/>
            <a:ext cx="7658405" cy="100267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Фотовыставка</a:t>
            </a:r>
            <a:endParaRPr lang="ru-RU" sz="720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IMG_2803"/>
          <p:cNvPicPr/>
          <p:nvPr/>
        </p:nvPicPr>
        <p:blipFill>
          <a:blip r:embed="rId2" cstate="print">
            <a:lum bright="10000" contrast="20000"/>
          </a:blip>
          <a:srcRect t="45353"/>
          <a:stretch>
            <a:fillRect/>
          </a:stretch>
        </p:blipFill>
        <p:spPr bwMode="auto">
          <a:xfrm rot="-240000">
            <a:off x="142173" y="1492547"/>
            <a:ext cx="6075719" cy="4288444"/>
          </a:xfrm>
          <a:prstGeom prst="roundRect">
            <a:avLst>
              <a:gd name="adj" fmla="val 18970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60439">
            <a:off x="347923" y="422481"/>
            <a:ext cx="7658405" cy="100267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Фотовыставка</a:t>
            </a:r>
            <a:endParaRPr lang="ru-RU" sz="720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IMG_2803"/>
          <p:cNvPicPr/>
          <p:nvPr/>
        </p:nvPicPr>
        <p:blipFill>
          <a:blip r:embed="rId3" cstate="print">
            <a:lum bright="10000" contrast="20000"/>
          </a:blip>
          <a:srcRect t="45353"/>
          <a:stretch>
            <a:fillRect/>
          </a:stretch>
        </p:blipFill>
        <p:spPr bwMode="auto">
          <a:xfrm rot="-240000">
            <a:off x="142173" y="1492547"/>
            <a:ext cx="6075719" cy="4288444"/>
          </a:xfrm>
          <a:prstGeom prst="roundRect">
            <a:avLst>
              <a:gd name="adj" fmla="val 18970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2" descr="D:\Ю.А\IMG_7584.JPG"/>
          <p:cNvPicPr>
            <a:picLocks noChangeAspect="1" noChangeArrowheads="1"/>
          </p:cNvPicPr>
          <p:nvPr/>
        </p:nvPicPr>
        <p:blipFill>
          <a:blip r:embed="rId4" cstate="print"/>
          <a:srcRect t="4215" r="1087" b="18501"/>
          <a:stretch>
            <a:fillRect/>
          </a:stretch>
        </p:blipFill>
        <p:spPr bwMode="auto">
          <a:xfrm rot="-300000">
            <a:off x="1143193" y="1843665"/>
            <a:ext cx="6500858" cy="429073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60439">
            <a:off x="347923" y="422481"/>
            <a:ext cx="7658405" cy="1002679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Фотовыставка</a:t>
            </a:r>
            <a:endParaRPr lang="ru-RU" sz="720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IMG_2803"/>
          <p:cNvPicPr/>
          <p:nvPr/>
        </p:nvPicPr>
        <p:blipFill>
          <a:blip r:embed="rId3" cstate="print">
            <a:lum bright="10000" contrast="20000"/>
          </a:blip>
          <a:srcRect t="45353"/>
          <a:stretch>
            <a:fillRect/>
          </a:stretch>
        </p:blipFill>
        <p:spPr bwMode="auto">
          <a:xfrm rot="-240000">
            <a:off x="142173" y="1492547"/>
            <a:ext cx="6075719" cy="4288444"/>
          </a:xfrm>
          <a:prstGeom prst="roundRect">
            <a:avLst>
              <a:gd name="adj" fmla="val 18970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2" descr="D:\Ю.А\IMG_7584.JPG"/>
          <p:cNvPicPr>
            <a:picLocks noChangeAspect="1" noChangeArrowheads="1"/>
          </p:cNvPicPr>
          <p:nvPr/>
        </p:nvPicPr>
        <p:blipFill>
          <a:blip r:embed="rId4" cstate="print"/>
          <a:srcRect t="4215" r="1087" b="18501"/>
          <a:stretch>
            <a:fillRect/>
          </a:stretch>
        </p:blipFill>
        <p:spPr bwMode="auto">
          <a:xfrm rot="-300000">
            <a:off x="1143193" y="1843665"/>
            <a:ext cx="6500858" cy="429073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9" name="Picture 6" descr="C:\Documents and Settings\Лена\Мои документы\Мои рисунки\27.02.2012 9_59 _3__0001.jpg"/>
          <p:cNvPicPr>
            <a:picLocks noChangeAspect="1" noChangeArrowheads="1"/>
          </p:cNvPicPr>
          <p:nvPr/>
        </p:nvPicPr>
        <p:blipFill>
          <a:blip r:embed="rId5"/>
          <a:srcRect t="8637"/>
          <a:stretch>
            <a:fillRect/>
          </a:stretch>
        </p:blipFill>
        <p:spPr bwMode="auto">
          <a:xfrm rot="-300000">
            <a:off x="2680242" y="2423188"/>
            <a:ext cx="6096000" cy="4177109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60000">
            <a:off x="27798" y="575873"/>
            <a:ext cx="6306114" cy="101718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Фотовыставка</a:t>
            </a:r>
            <a:endParaRPr lang="ru-RU" sz="7200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D:\мастер-класс по раб с род\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6215106" cy="4643470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</TotalTime>
  <Words>4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Фотовыставка</vt:lpstr>
      <vt:lpstr>Фотовыставка</vt:lpstr>
      <vt:lpstr>Фотовыставка</vt:lpstr>
      <vt:lpstr>Фотовыставка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Фотовыставка</dc:title>
  <dc:creator>Лена</dc:creator>
  <cp:lastModifiedBy>Лена</cp:lastModifiedBy>
  <cp:revision>11</cp:revision>
  <dcterms:created xsi:type="dcterms:W3CDTF">2012-03-28T13:07:00Z</dcterms:created>
  <dcterms:modified xsi:type="dcterms:W3CDTF">2012-03-28T15:14:29Z</dcterms:modified>
</cp:coreProperties>
</file>