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6" r:id="rId3"/>
    <p:sldId id="263" r:id="rId4"/>
    <p:sldId id="260" r:id="rId5"/>
    <p:sldId id="261" r:id="rId6"/>
    <p:sldId id="267" r:id="rId7"/>
    <p:sldId id="262" r:id="rId8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617" autoAdjust="0"/>
    <p:restoredTop sz="94660" autoAdjust="0"/>
  </p:normalViewPr>
  <p:slideViewPr>
    <p:cSldViewPr>
      <p:cViewPr>
        <p:scale>
          <a:sx n="100" d="100"/>
          <a:sy n="100" d="100"/>
        </p:scale>
        <p:origin x="-336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ingham.jp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17" name="Rounded Rectangle 16"/>
          <p:cNvSpPr/>
          <p:nvPr userDrawn="1"/>
        </p:nvSpPr>
        <p:spPr>
          <a:xfrm>
            <a:off x="319327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22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1" name="Line 534"/>
          <p:cNvSpPr>
            <a:spLocks noChangeShapeType="1"/>
          </p:cNvSpPr>
          <p:nvPr userDrawn="1"/>
        </p:nvSpPr>
        <p:spPr bwMode="auto">
          <a:xfrm>
            <a:off x="243127" y="5932967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6019800"/>
            <a:ext cx="6400800" cy="457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add date or details</a:t>
            </a:r>
            <a:endParaRPr lang="en-US"/>
          </a:p>
        </p:txBody>
      </p:sp>
      <p:sp>
        <p:nvSpPr>
          <p:cNvPr id="553" name="Rounded Rectangle 552"/>
          <p:cNvSpPr/>
          <p:nvPr userDrawn="1"/>
        </p:nvSpPr>
        <p:spPr>
          <a:xfrm>
            <a:off x="533400" y="4267200"/>
            <a:ext cx="8153400" cy="16764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">
                <a:schemeClr val="bg1">
                  <a:alpha val="50000"/>
                </a:schemeClr>
              </a:gs>
              <a:gs pos="50000">
                <a:schemeClr val="bg1">
                  <a:alpha val="70000"/>
                </a:schemeClr>
              </a:gs>
              <a:gs pos="75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Title 1"/>
          <p:cNvSpPr>
            <a:spLocks noGrp="1"/>
          </p:cNvSpPr>
          <p:nvPr>
            <p:ph type="ctrTitle"/>
          </p:nvPr>
        </p:nvSpPr>
        <p:spPr>
          <a:xfrm>
            <a:off x="2057400" y="4572000"/>
            <a:ext cx="5105400" cy="1295400"/>
          </a:xfrm>
        </p:spPr>
        <p:txBody>
          <a:bodyPr anchor="ctr" anchorCtr="0">
            <a:normAutofit/>
          </a:bodyPr>
          <a:lstStyle>
            <a:lvl1pPr algn="ctr">
              <a:lnSpc>
                <a:spcPct val="8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55" name="Freeform 536"/>
          <p:cNvSpPr>
            <a:spLocks/>
          </p:cNvSpPr>
          <p:nvPr userDrawn="1"/>
        </p:nvSpPr>
        <p:spPr bwMode="auto">
          <a:xfrm flipH="1">
            <a:off x="304800" y="4800600"/>
            <a:ext cx="509311" cy="699683"/>
          </a:xfrm>
          <a:custGeom>
            <a:avLst/>
            <a:gdLst/>
            <a:ahLst/>
            <a:cxnLst>
              <a:cxn ang="0">
                <a:pos x="261" y="301"/>
              </a:cxn>
              <a:cxn ang="0">
                <a:pos x="218" y="292"/>
              </a:cxn>
              <a:cxn ang="0">
                <a:pos x="247" y="244"/>
              </a:cxn>
              <a:cxn ang="0">
                <a:pos x="302" y="257"/>
              </a:cxn>
              <a:cxn ang="0">
                <a:pos x="248" y="235"/>
              </a:cxn>
              <a:cxn ang="0">
                <a:pos x="185" y="232"/>
              </a:cxn>
              <a:cxn ang="0">
                <a:pos x="243" y="171"/>
              </a:cxn>
              <a:cxn ang="0">
                <a:pos x="256" y="119"/>
              </a:cxn>
              <a:cxn ang="0">
                <a:pos x="256" y="113"/>
              </a:cxn>
              <a:cxn ang="0">
                <a:pos x="229" y="132"/>
              </a:cxn>
              <a:cxn ang="0">
                <a:pos x="199" y="177"/>
              </a:cxn>
              <a:cxn ang="0">
                <a:pos x="166" y="106"/>
              </a:cxn>
              <a:cxn ang="0">
                <a:pos x="171" y="6"/>
              </a:cxn>
              <a:cxn ang="0">
                <a:pos x="163" y="4"/>
              </a:cxn>
              <a:cxn ang="0">
                <a:pos x="123" y="73"/>
              </a:cxn>
              <a:cxn ang="0">
                <a:pos x="45" y="50"/>
              </a:cxn>
              <a:cxn ang="0">
                <a:pos x="40" y="58"/>
              </a:cxn>
              <a:cxn ang="0">
                <a:pos x="96" y="120"/>
              </a:cxn>
              <a:cxn ang="0">
                <a:pos x="94" y="189"/>
              </a:cxn>
              <a:cxn ang="0">
                <a:pos x="40" y="169"/>
              </a:cxn>
              <a:cxn ang="0">
                <a:pos x="0" y="170"/>
              </a:cxn>
              <a:cxn ang="0">
                <a:pos x="4" y="175"/>
              </a:cxn>
              <a:cxn ang="0">
                <a:pos x="52" y="200"/>
              </a:cxn>
              <a:cxn ang="0">
                <a:pos x="94" y="206"/>
              </a:cxn>
              <a:cxn ang="0">
                <a:pos x="121" y="261"/>
              </a:cxn>
              <a:cxn ang="0">
                <a:pos x="36" y="317"/>
              </a:cxn>
              <a:cxn ang="0">
                <a:pos x="43" y="322"/>
              </a:cxn>
              <a:cxn ang="0">
                <a:pos x="119" y="270"/>
              </a:cxn>
              <a:cxn ang="0">
                <a:pos x="123" y="321"/>
              </a:cxn>
              <a:cxn ang="0">
                <a:pos x="86" y="418"/>
              </a:cxn>
              <a:cxn ang="0">
                <a:pos x="94" y="418"/>
              </a:cxn>
              <a:cxn ang="0">
                <a:pos x="126" y="330"/>
              </a:cxn>
              <a:cxn ang="0">
                <a:pos x="220" y="314"/>
              </a:cxn>
              <a:cxn ang="0">
                <a:pos x="298" y="380"/>
              </a:cxn>
              <a:cxn ang="0">
                <a:pos x="305" y="375"/>
              </a:cxn>
            </a:cxnLst>
            <a:rect l="0" t="0" r="r" b="b"/>
            <a:pathLst>
              <a:path w="307" h="422">
                <a:moveTo>
                  <a:pt x="305" y="375"/>
                </a:moveTo>
                <a:cubicBezTo>
                  <a:pt x="261" y="301"/>
                  <a:pt x="261" y="301"/>
                  <a:pt x="261" y="301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220" y="300"/>
                  <a:pt x="219" y="296"/>
                  <a:pt x="218" y="292"/>
                </a:cubicBezTo>
                <a:cubicBezTo>
                  <a:pt x="215" y="277"/>
                  <a:pt x="210" y="264"/>
                  <a:pt x="203" y="253"/>
                </a:cubicBezTo>
                <a:cubicBezTo>
                  <a:pt x="215" y="251"/>
                  <a:pt x="246" y="244"/>
                  <a:pt x="247" y="244"/>
                </a:cubicBezTo>
                <a:cubicBezTo>
                  <a:pt x="249" y="245"/>
                  <a:pt x="297" y="259"/>
                  <a:pt x="297" y="259"/>
                </a:cubicBezTo>
                <a:cubicBezTo>
                  <a:pt x="299" y="260"/>
                  <a:pt x="302" y="259"/>
                  <a:pt x="302" y="257"/>
                </a:cubicBezTo>
                <a:cubicBezTo>
                  <a:pt x="303" y="254"/>
                  <a:pt x="302" y="252"/>
                  <a:pt x="299" y="251"/>
                </a:cubicBezTo>
                <a:cubicBezTo>
                  <a:pt x="248" y="235"/>
                  <a:pt x="248" y="235"/>
                  <a:pt x="248" y="235"/>
                </a:cubicBezTo>
                <a:cubicBezTo>
                  <a:pt x="198" y="245"/>
                  <a:pt x="198" y="245"/>
                  <a:pt x="198" y="245"/>
                </a:cubicBezTo>
                <a:cubicBezTo>
                  <a:pt x="194" y="240"/>
                  <a:pt x="189" y="236"/>
                  <a:pt x="185" y="232"/>
                </a:cubicBezTo>
                <a:cubicBezTo>
                  <a:pt x="198" y="220"/>
                  <a:pt x="204" y="203"/>
                  <a:pt x="201" y="185"/>
                </a:cubicBezTo>
                <a:cubicBezTo>
                  <a:pt x="243" y="171"/>
                  <a:pt x="243" y="171"/>
                  <a:pt x="243" y="171"/>
                </a:cubicBezTo>
                <a:cubicBezTo>
                  <a:pt x="243" y="171"/>
                  <a:pt x="238" y="139"/>
                  <a:pt x="238" y="135"/>
                </a:cubicBezTo>
                <a:cubicBezTo>
                  <a:pt x="241" y="133"/>
                  <a:pt x="256" y="119"/>
                  <a:pt x="256" y="119"/>
                </a:cubicBezTo>
                <a:cubicBezTo>
                  <a:pt x="257" y="118"/>
                  <a:pt x="258" y="116"/>
                  <a:pt x="258" y="115"/>
                </a:cubicBezTo>
                <a:cubicBezTo>
                  <a:pt x="257" y="114"/>
                  <a:pt x="257" y="113"/>
                  <a:pt x="256" y="113"/>
                </a:cubicBezTo>
                <a:cubicBezTo>
                  <a:pt x="255" y="111"/>
                  <a:pt x="252" y="111"/>
                  <a:pt x="250" y="112"/>
                </a:cubicBezTo>
                <a:cubicBezTo>
                  <a:pt x="229" y="132"/>
                  <a:pt x="229" y="132"/>
                  <a:pt x="229" y="132"/>
                </a:cubicBezTo>
                <a:cubicBezTo>
                  <a:pt x="229" y="132"/>
                  <a:pt x="232" y="160"/>
                  <a:pt x="233" y="165"/>
                </a:cubicBezTo>
                <a:cubicBezTo>
                  <a:pt x="229" y="166"/>
                  <a:pt x="212" y="173"/>
                  <a:pt x="199" y="177"/>
                </a:cubicBezTo>
                <a:cubicBezTo>
                  <a:pt x="192" y="159"/>
                  <a:pt x="176" y="146"/>
                  <a:pt x="156" y="143"/>
                </a:cubicBezTo>
                <a:cubicBezTo>
                  <a:pt x="165" y="134"/>
                  <a:pt x="169" y="120"/>
                  <a:pt x="166" y="106"/>
                </a:cubicBezTo>
                <a:cubicBezTo>
                  <a:pt x="164" y="96"/>
                  <a:pt x="159" y="88"/>
                  <a:pt x="153" y="82"/>
                </a:cubicBezTo>
                <a:cubicBezTo>
                  <a:pt x="171" y="6"/>
                  <a:pt x="171" y="6"/>
                  <a:pt x="171" y="6"/>
                </a:cubicBezTo>
                <a:cubicBezTo>
                  <a:pt x="172" y="4"/>
                  <a:pt x="170" y="2"/>
                  <a:pt x="168" y="1"/>
                </a:cubicBezTo>
                <a:cubicBezTo>
                  <a:pt x="166" y="0"/>
                  <a:pt x="163" y="2"/>
                  <a:pt x="163" y="4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38" y="73"/>
                  <a:pt x="131" y="72"/>
                  <a:pt x="123" y="73"/>
                </a:cubicBezTo>
                <a:cubicBezTo>
                  <a:pt x="115" y="75"/>
                  <a:pt x="108" y="80"/>
                  <a:pt x="103" y="86"/>
                </a:cubicBezTo>
                <a:cubicBezTo>
                  <a:pt x="45" y="50"/>
                  <a:pt x="45" y="50"/>
                  <a:pt x="45" y="50"/>
                </a:cubicBezTo>
                <a:cubicBezTo>
                  <a:pt x="43" y="49"/>
                  <a:pt x="40" y="50"/>
                  <a:pt x="39" y="52"/>
                </a:cubicBezTo>
                <a:cubicBezTo>
                  <a:pt x="37" y="54"/>
                  <a:pt x="38" y="57"/>
                  <a:pt x="40" y="58"/>
                </a:cubicBezTo>
                <a:cubicBezTo>
                  <a:pt x="99" y="94"/>
                  <a:pt x="99" y="94"/>
                  <a:pt x="99" y="94"/>
                </a:cubicBezTo>
                <a:cubicBezTo>
                  <a:pt x="95" y="101"/>
                  <a:pt x="94" y="111"/>
                  <a:pt x="96" y="120"/>
                </a:cubicBezTo>
                <a:cubicBezTo>
                  <a:pt x="99" y="134"/>
                  <a:pt x="108" y="146"/>
                  <a:pt x="120" y="151"/>
                </a:cubicBezTo>
                <a:cubicBezTo>
                  <a:pt x="105" y="159"/>
                  <a:pt x="96" y="173"/>
                  <a:pt x="94" y="189"/>
                </a:cubicBezTo>
                <a:cubicBezTo>
                  <a:pt x="81" y="190"/>
                  <a:pt x="60" y="191"/>
                  <a:pt x="57" y="191"/>
                </a:cubicBezTo>
                <a:cubicBezTo>
                  <a:pt x="54" y="188"/>
                  <a:pt x="40" y="169"/>
                  <a:pt x="40" y="169"/>
                </a:cubicBezTo>
                <a:cubicBezTo>
                  <a:pt x="5" y="166"/>
                  <a:pt x="5" y="166"/>
                  <a:pt x="5" y="166"/>
                </a:cubicBezTo>
                <a:cubicBezTo>
                  <a:pt x="2" y="166"/>
                  <a:pt x="0" y="168"/>
                  <a:pt x="0" y="170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3"/>
                  <a:pt x="2" y="175"/>
                  <a:pt x="4" y="175"/>
                </a:cubicBezTo>
                <a:cubicBezTo>
                  <a:pt x="4" y="175"/>
                  <a:pt x="32" y="177"/>
                  <a:pt x="36" y="177"/>
                </a:cubicBezTo>
                <a:cubicBezTo>
                  <a:pt x="38" y="180"/>
                  <a:pt x="52" y="200"/>
                  <a:pt x="52" y="200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01"/>
                  <a:pt x="94" y="203"/>
                  <a:pt x="94" y="206"/>
                </a:cubicBezTo>
                <a:cubicBezTo>
                  <a:pt x="98" y="224"/>
                  <a:pt x="111" y="238"/>
                  <a:pt x="128" y="244"/>
                </a:cubicBezTo>
                <a:cubicBezTo>
                  <a:pt x="125" y="249"/>
                  <a:pt x="123" y="255"/>
                  <a:pt x="121" y="261"/>
                </a:cubicBezTo>
                <a:cubicBezTo>
                  <a:pt x="71" y="273"/>
                  <a:pt x="71" y="273"/>
                  <a:pt x="71" y="273"/>
                </a:cubicBezTo>
                <a:cubicBezTo>
                  <a:pt x="36" y="317"/>
                  <a:pt x="36" y="317"/>
                  <a:pt x="36" y="317"/>
                </a:cubicBezTo>
                <a:cubicBezTo>
                  <a:pt x="34" y="319"/>
                  <a:pt x="35" y="321"/>
                  <a:pt x="37" y="323"/>
                </a:cubicBezTo>
                <a:cubicBezTo>
                  <a:pt x="38" y="324"/>
                  <a:pt x="41" y="324"/>
                  <a:pt x="43" y="322"/>
                </a:cubicBezTo>
                <a:cubicBezTo>
                  <a:pt x="43" y="322"/>
                  <a:pt x="74" y="283"/>
                  <a:pt x="76" y="281"/>
                </a:cubicBezTo>
                <a:cubicBezTo>
                  <a:pt x="78" y="281"/>
                  <a:pt x="104" y="274"/>
                  <a:pt x="119" y="270"/>
                </a:cubicBezTo>
                <a:cubicBezTo>
                  <a:pt x="117" y="283"/>
                  <a:pt x="117" y="297"/>
                  <a:pt x="120" y="311"/>
                </a:cubicBezTo>
                <a:cubicBezTo>
                  <a:pt x="121" y="315"/>
                  <a:pt x="122" y="318"/>
                  <a:pt x="123" y="321"/>
                </a:cubicBezTo>
                <a:cubicBezTo>
                  <a:pt x="87" y="352"/>
                  <a:pt x="87" y="352"/>
                  <a:pt x="87" y="352"/>
                </a:cubicBezTo>
                <a:cubicBezTo>
                  <a:pt x="86" y="418"/>
                  <a:pt x="86" y="418"/>
                  <a:pt x="86" y="418"/>
                </a:cubicBezTo>
                <a:cubicBezTo>
                  <a:pt x="86" y="420"/>
                  <a:pt x="88" y="422"/>
                  <a:pt x="90" y="422"/>
                </a:cubicBezTo>
                <a:cubicBezTo>
                  <a:pt x="92" y="422"/>
                  <a:pt x="94" y="420"/>
                  <a:pt x="94" y="418"/>
                </a:cubicBezTo>
                <a:cubicBezTo>
                  <a:pt x="94" y="418"/>
                  <a:pt x="95" y="360"/>
                  <a:pt x="96" y="356"/>
                </a:cubicBezTo>
                <a:cubicBezTo>
                  <a:pt x="97" y="354"/>
                  <a:pt x="115" y="339"/>
                  <a:pt x="126" y="330"/>
                </a:cubicBezTo>
                <a:cubicBezTo>
                  <a:pt x="138" y="363"/>
                  <a:pt x="162" y="384"/>
                  <a:pt x="185" y="380"/>
                </a:cubicBezTo>
                <a:cubicBezTo>
                  <a:pt x="207" y="375"/>
                  <a:pt x="221" y="347"/>
                  <a:pt x="220" y="314"/>
                </a:cubicBezTo>
                <a:cubicBezTo>
                  <a:pt x="233" y="312"/>
                  <a:pt x="253" y="311"/>
                  <a:pt x="256" y="310"/>
                </a:cubicBezTo>
                <a:cubicBezTo>
                  <a:pt x="259" y="315"/>
                  <a:pt x="298" y="380"/>
                  <a:pt x="298" y="380"/>
                </a:cubicBezTo>
                <a:cubicBezTo>
                  <a:pt x="299" y="382"/>
                  <a:pt x="302" y="382"/>
                  <a:pt x="304" y="381"/>
                </a:cubicBezTo>
                <a:cubicBezTo>
                  <a:pt x="306" y="380"/>
                  <a:pt x="307" y="377"/>
                  <a:pt x="305" y="375"/>
                </a:cubicBezTo>
                <a:close/>
              </a:path>
            </a:pathLst>
          </a:custGeom>
          <a:gradFill rotWithShape="1">
            <a:gsLst>
              <a:gs pos="0">
                <a:srgbClr val="4D4D4D"/>
              </a:gs>
              <a:gs pos="50000">
                <a:srgbClr val="010101"/>
              </a:gs>
              <a:gs pos="100000">
                <a:srgbClr val="4D4D4D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" name="Freeform 537"/>
          <p:cNvSpPr>
            <a:spLocks/>
          </p:cNvSpPr>
          <p:nvPr userDrawn="1"/>
        </p:nvSpPr>
        <p:spPr bwMode="auto">
          <a:xfrm rot="1863332" flipH="1">
            <a:off x="543658" y="5694271"/>
            <a:ext cx="305255" cy="479165"/>
          </a:xfrm>
          <a:custGeom>
            <a:avLst/>
            <a:gdLst/>
            <a:ahLst/>
            <a:cxnLst>
              <a:cxn ang="0">
                <a:pos x="164" y="108"/>
              </a:cxn>
              <a:cxn ang="0">
                <a:pos x="134" y="128"/>
              </a:cxn>
              <a:cxn ang="0">
                <a:pos x="139" y="73"/>
              </a:cxn>
              <a:cxn ang="0">
                <a:pos x="173" y="12"/>
              </a:cxn>
              <a:cxn ang="0">
                <a:pos x="169" y="8"/>
              </a:cxn>
              <a:cxn ang="0">
                <a:pos x="127" y="39"/>
              </a:cxn>
              <a:cxn ang="0">
                <a:pos x="94" y="1"/>
              </a:cxn>
              <a:cxn ang="0">
                <a:pos x="89" y="5"/>
              </a:cxn>
              <a:cxn ang="0">
                <a:pos x="98" y="61"/>
              </a:cxn>
              <a:cxn ang="0">
                <a:pos x="76" y="104"/>
              </a:cxn>
              <a:cxn ang="0">
                <a:pos x="55" y="75"/>
              </a:cxn>
              <a:cxn ang="0">
                <a:pos x="33" y="64"/>
              </a:cxn>
              <a:cxn ang="0">
                <a:pos x="34" y="68"/>
              </a:cxn>
              <a:cxn ang="0">
                <a:pos x="51" y="99"/>
              </a:cxn>
              <a:cxn ang="0">
                <a:pos x="71" y="115"/>
              </a:cxn>
              <a:cxn ang="0">
                <a:pos x="68" y="158"/>
              </a:cxn>
              <a:cxn ang="0">
                <a:pos x="6" y="168"/>
              </a:cxn>
              <a:cxn ang="0">
                <a:pos x="8" y="173"/>
              </a:cxn>
              <a:cxn ang="0">
                <a:pos x="64" y="163"/>
              </a:cxn>
              <a:cxn ang="0">
                <a:pos x="50" y="197"/>
              </a:cxn>
              <a:cxn ang="0">
                <a:pos x="1" y="247"/>
              </a:cxn>
              <a:cxn ang="0">
                <a:pos x="5" y="250"/>
              </a:cxn>
              <a:cxn ang="0">
                <a:pos x="49" y="203"/>
              </a:cxn>
              <a:cxn ang="0">
                <a:pos x="103" y="221"/>
              </a:cxn>
              <a:cxn ang="0">
                <a:pos x="123" y="286"/>
              </a:cxn>
              <a:cxn ang="0">
                <a:pos x="128" y="286"/>
              </a:cxn>
              <a:cxn ang="0">
                <a:pos x="106" y="215"/>
              </a:cxn>
              <a:cxn ang="0">
                <a:pos x="113" y="177"/>
              </a:cxn>
              <a:cxn ang="0">
                <a:pos x="160" y="210"/>
              </a:cxn>
              <a:cxn ang="0">
                <a:pos x="163" y="205"/>
              </a:cxn>
              <a:cxn ang="0">
                <a:pos x="112" y="171"/>
              </a:cxn>
              <a:cxn ang="0">
                <a:pos x="133" y="134"/>
              </a:cxn>
              <a:cxn ang="0">
                <a:pos x="168" y="113"/>
              </a:cxn>
              <a:cxn ang="0">
                <a:pos x="184" y="106"/>
              </a:cxn>
              <a:cxn ang="0">
                <a:pos x="181" y="102"/>
              </a:cxn>
            </a:cxnLst>
            <a:rect l="0" t="0" r="r" b="b"/>
            <a:pathLst>
              <a:path w="184" h="289">
                <a:moveTo>
                  <a:pt x="181" y="102"/>
                </a:moveTo>
                <a:cubicBezTo>
                  <a:pt x="164" y="108"/>
                  <a:pt x="164" y="108"/>
                  <a:pt x="164" y="108"/>
                </a:cubicBezTo>
                <a:cubicBezTo>
                  <a:pt x="164" y="108"/>
                  <a:pt x="157" y="127"/>
                  <a:pt x="156" y="131"/>
                </a:cubicBezTo>
                <a:cubicBezTo>
                  <a:pt x="153" y="131"/>
                  <a:pt x="142" y="129"/>
                  <a:pt x="134" y="128"/>
                </a:cubicBezTo>
                <a:cubicBezTo>
                  <a:pt x="137" y="114"/>
                  <a:pt x="132" y="101"/>
                  <a:pt x="123" y="94"/>
                </a:cubicBezTo>
                <a:cubicBezTo>
                  <a:pt x="130" y="91"/>
                  <a:pt x="137" y="83"/>
                  <a:pt x="139" y="73"/>
                </a:cubicBezTo>
                <a:cubicBezTo>
                  <a:pt x="141" y="66"/>
                  <a:pt x="141" y="60"/>
                  <a:pt x="140" y="54"/>
                </a:cubicBezTo>
                <a:cubicBezTo>
                  <a:pt x="173" y="12"/>
                  <a:pt x="173" y="12"/>
                  <a:pt x="173" y="12"/>
                </a:cubicBezTo>
                <a:cubicBezTo>
                  <a:pt x="174" y="10"/>
                  <a:pt x="174" y="8"/>
                  <a:pt x="173" y="7"/>
                </a:cubicBezTo>
                <a:cubicBezTo>
                  <a:pt x="172" y="6"/>
                  <a:pt x="170" y="6"/>
                  <a:pt x="169" y="8"/>
                </a:cubicBezTo>
                <a:cubicBezTo>
                  <a:pt x="138" y="48"/>
                  <a:pt x="138" y="48"/>
                  <a:pt x="138" y="48"/>
                </a:cubicBezTo>
                <a:cubicBezTo>
                  <a:pt x="135" y="44"/>
                  <a:pt x="132" y="41"/>
                  <a:pt x="127" y="39"/>
                </a:cubicBezTo>
                <a:cubicBezTo>
                  <a:pt x="122" y="38"/>
                  <a:pt x="117" y="39"/>
                  <a:pt x="113" y="42"/>
                </a:cubicBezTo>
                <a:cubicBezTo>
                  <a:pt x="94" y="1"/>
                  <a:pt x="94" y="1"/>
                  <a:pt x="94" y="1"/>
                </a:cubicBezTo>
                <a:cubicBezTo>
                  <a:pt x="93" y="0"/>
                  <a:pt x="91" y="0"/>
                  <a:pt x="90" y="1"/>
                </a:cubicBezTo>
                <a:cubicBezTo>
                  <a:pt x="89" y="1"/>
                  <a:pt x="88" y="3"/>
                  <a:pt x="89" y="5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49"/>
                  <a:pt x="100" y="54"/>
                  <a:pt x="98" y="61"/>
                </a:cubicBezTo>
                <a:cubicBezTo>
                  <a:pt x="96" y="71"/>
                  <a:pt x="97" y="81"/>
                  <a:pt x="101" y="87"/>
                </a:cubicBezTo>
                <a:cubicBezTo>
                  <a:pt x="91" y="89"/>
                  <a:pt x="82" y="95"/>
                  <a:pt x="76" y="104"/>
                </a:cubicBezTo>
                <a:cubicBezTo>
                  <a:pt x="69" y="101"/>
                  <a:pt x="58" y="95"/>
                  <a:pt x="56" y="94"/>
                </a:cubicBezTo>
                <a:cubicBezTo>
                  <a:pt x="56" y="92"/>
                  <a:pt x="55" y="75"/>
                  <a:pt x="55" y="75"/>
                </a:cubicBezTo>
                <a:cubicBezTo>
                  <a:pt x="37" y="63"/>
                  <a:pt x="37" y="63"/>
                  <a:pt x="37" y="63"/>
                </a:cubicBezTo>
                <a:cubicBezTo>
                  <a:pt x="36" y="62"/>
                  <a:pt x="34" y="63"/>
                  <a:pt x="33" y="64"/>
                </a:cubicBezTo>
                <a:cubicBezTo>
                  <a:pt x="33" y="64"/>
                  <a:pt x="33" y="65"/>
                  <a:pt x="33" y="65"/>
                </a:cubicBezTo>
                <a:cubicBezTo>
                  <a:pt x="32" y="66"/>
                  <a:pt x="33" y="67"/>
                  <a:pt x="34" y="68"/>
                </a:cubicBezTo>
                <a:cubicBezTo>
                  <a:pt x="34" y="68"/>
                  <a:pt x="48" y="78"/>
                  <a:pt x="49" y="79"/>
                </a:cubicBezTo>
                <a:cubicBezTo>
                  <a:pt x="50" y="82"/>
                  <a:pt x="51" y="99"/>
                  <a:pt x="51" y="99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72" y="111"/>
                  <a:pt x="72" y="113"/>
                  <a:pt x="71" y="115"/>
                </a:cubicBezTo>
                <a:cubicBezTo>
                  <a:pt x="67" y="127"/>
                  <a:pt x="70" y="140"/>
                  <a:pt x="77" y="149"/>
                </a:cubicBezTo>
                <a:cubicBezTo>
                  <a:pt x="74" y="151"/>
                  <a:pt x="71" y="154"/>
                  <a:pt x="68" y="158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6" y="168"/>
                  <a:pt x="6" y="168"/>
                  <a:pt x="6" y="168"/>
                </a:cubicBezTo>
                <a:cubicBezTo>
                  <a:pt x="5" y="168"/>
                  <a:pt x="4" y="170"/>
                  <a:pt x="5" y="172"/>
                </a:cubicBezTo>
                <a:cubicBezTo>
                  <a:pt x="5" y="173"/>
                  <a:pt x="7" y="174"/>
                  <a:pt x="8" y="173"/>
                </a:cubicBezTo>
                <a:cubicBezTo>
                  <a:pt x="8" y="173"/>
                  <a:pt x="36" y="158"/>
                  <a:pt x="38" y="157"/>
                </a:cubicBezTo>
                <a:cubicBezTo>
                  <a:pt x="39" y="157"/>
                  <a:pt x="55" y="161"/>
                  <a:pt x="64" y="163"/>
                </a:cubicBezTo>
                <a:cubicBezTo>
                  <a:pt x="59" y="171"/>
                  <a:pt x="55" y="180"/>
                  <a:pt x="52" y="190"/>
                </a:cubicBezTo>
                <a:cubicBezTo>
                  <a:pt x="51" y="192"/>
                  <a:pt x="51" y="194"/>
                  <a:pt x="50" y="197"/>
                </a:cubicBezTo>
                <a:cubicBezTo>
                  <a:pt x="22" y="205"/>
                  <a:pt x="22" y="205"/>
                  <a:pt x="22" y="205"/>
                </a:cubicBezTo>
                <a:cubicBezTo>
                  <a:pt x="1" y="247"/>
                  <a:pt x="1" y="247"/>
                  <a:pt x="1" y="247"/>
                </a:cubicBezTo>
                <a:cubicBezTo>
                  <a:pt x="0" y="248"/>
                  <a:pt x="0" y="250"/>
                  <a:pt x="1" y="251"/>
                </a:cubicBezTo>
                <a:cubicBezTo>
                  <a:pt x="3" y="252"/>
                  <a:pt x="4" y="251"/>
                  <a:pt x="5" y="250"/>
                </a:cubicBezTo>
                <a:cubicBezTo>
                  <a:pt x="5" y="250"/>
                  <a:pt x="24" y="213"/>
                  <a:pt x="25" y="210"/>
                </a:cubicBezTo>
                <a:cubicBezTo>
                  <a:pt x="27" y="210"/>
                  <a:pt x="40" y="206"/>
                  <a:pt x="49" y="203"/>
                </a:cubicBezTo>
                <a:cubicBezTo>
                  <a:pt x="45" y="228"/>
                  <a:pt x="51" y="249"/>
                  <a:pt x="64" y="253"/>
                </a:cubicBezTo>
                <a:cubicBezTo>
                  <a:pt x="77" y="256"/>
                  <a:pt x="93" y="243"/>
                  <a:pt x="103" y="221"/>
                </a:cubicBezTo>
                <a:cubicBezTo>
                  <a:pt x="110" y="224"/>
                  <a:pt x="121" y="229"/>
                  <a:pt x="123" y="230"/>
                </a:cubicBezTo>
                <a:cubicBezTo>
                  <a:pt x="123" y="233"/>
                  <a:pt x="123" y="286"/>
                  <a:pt x="123" y="286"/>
                </a:cubicBezTo>
                <a:cubicBezTo>
                  <a:pt x="123" y="288"/>
                  <a:pt x="124" y="289"/>
                  <a:pt x="125" y="289"/>
                </a:cubicBezTo>
                <a:cubicBezTo>
                  <a:pt x="127" y="289"/>
                  <a:pt x="128" y="287"/>
                  <a:pt x="128" y="286"/>
                </a:cubicBezTo>
                <a:cubicBezTo>
                  <a:pt x="128" y="226"/>
                  <a:pt x="128" y="226"/>
                  <a:pt x="128" y="226"/>
                </a:cubicBezTo>
                <a:cubicBezTo>
                  <a:pt x="106" y="215"/>
                  <a:pt x="106" y="215"/>
                  <a:pt x="106" y="215"/>
                </a:cubicBezTo>
                <a:cubicBezTo>
                  <a:pt x="107" y="213"/>
                  <a:pt x="108" y="210"/>
                  <a:pt x="109" y="206"/>
                </a:cubicBezTo>
                <a:cubicBezTo>
                  <a:pt x="112" y="196"/>
                  <a:pt x="113" y="186"/>
                  <a:pt x="113" y="177"/>
                </a:cubicBezTo>
                <a:cubicBezTo>
                  <a:pt x="120" y="180"/>
                  <a:pt x="138" y="185"/>
                  <a:pt x="139" y="185"/>
                </a:cubicBezTo>
                <a:cubicBezTo>
                  <a:pt x="140" y="186"/>
                  <a:pt x="160" y="210"/>
                  <a:pt x="160" y="210"/>
                </a:cubicBezTo>
                <a:cubicBezTo>
                  <a:pt x="161" y="211"/>
                  <a:pt x="162" y="211"/>
                  <a:pt x="163" y="210"/>
                </a:cubicBezTo>
                <a:cubicBezTo>
                  <a:pt x="164" y="208"/>
                  <a:pt x="164" y="206"/>
                  <a:pt x="163" y="20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12" y="171"/>
                  <a:pt x="112" y="171"/>
                  <a:pt x="112" y="171"/>
                </a:cubicBezTo>
                <a:cubicBezTo>
                  <a:pt x="112" y="166"/>
                  <a:pt x="111" y="162"/>
                  <a:pt x="110" y="159"/>
                </a:cubicBezTo>
                <a:cubicBezTo>
                  <a:pt x="120" y="155"/>
                  <a:pt x="129" y="146"/>
                  <a:pt x="133" y="134"/>
                </a:cubicBezTo>
                <a:cubicBezTo>
                  <a:pt x="159" y="138"/>
                  <a:pt x="159" y="138"/>
                  <a:pt x="159" y="138"/>
                </a:cubicBezTo>
                <a:cubicBezTo>
                  <a:pt x="159" y="138"/>
                  <a:pt x="167" y="116"/>
                  <a:pt x="168" y="113"/>
                </a:cubicBezTo>
                <a:cubicBezTo>
                  <a:pt x="170" y="113"/>
                  <a:pt x="182" y="108"/>
                  <a:pt x="182" y="108"/>
                </a:cubicBezTo>
                <a:cubicBezTo>
                  <a:pt x="183" y="108"/>
                  <a:pt x="184" y="107"/>
                  <a:pt x="184" y="106"/>
                </a:cubicBezTo>
                <a:cubicBezTo>
                  <a:pt x="184" y="106"/>
                  <a:pt x="184" y="105"/>
                  <a:pt x="184" y="104"/>
                </a:cubicBezTo>
                <a:cubicBezTo>
                  <a:pt x="184" y="103"/>
                  <a:pt x="183" y="102"/>
                  <a:pt x="181" y="10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" name="Freeform 538"/>
          <p:cNvSpPr>
            <a:spLocks/>
          </p:cNvSpPr>
          <p:nvPr userDrawn="1"/>
        </p:nvSpPr>
        <p:spPr bwMode="auto">
          <a:xfrm rot="375817" flipH="1">
            <a:off x="887394" y="5597986"/>
            <a:ext cx="700095" cy="940094"/>
          </a:xfrm>
          <a:custGeom>
            <a:avLst/>
            <a:gdLst/>
            <a:ahLst/>
            <a:cxnLst>
              <a:cxn ang="0">
                <a:pos x="415" y="227"/>
              </a:cxn>
              <a:cxn ang="0">
                <a:pos x="356" y="273"/>
              </a:cxn>
              <a:cxn ang="0">
                <a:pos x="287" y="191"/>
              </a:cxn>
              <a:cxn ang="0">
                <a:pos x="329" y="120"/>
              </a:cxn>
              <a:cxn ang="0">
                <a:pos x="407" y="42"/>
              </a:cxn>
              <a:cxn ang="0">
                <a:pos x="325" y="109"/>
              </a:cxn>
              <a:cxn ang="0">
                <a:pos x="271" y="87"/>
              </a:cxn>
              <a:cxn ang="0">
                <a:pos x="224" y="1"/>
              </a:cxn>
              <a:cxn ang="0">
                <a:pos x="260" y="92"/>
              </a:cxn>
              <a:cxn ang="0">
                <a:pos x="241" y="172"/>
              </a:cxn>
              <a:cxn ang="0">
                <a:pos x="140" y="170"/>
              </a:cxn>
              <a:cxn ang="0">
                <a:pos x="101" y="103"/>
              </a:cxn>
              <a:cxn ang="0">
                <a:pos x="92" y="105"/>
              </a:cxn>
              <a:cxn ang="0">
                <a:pos x="127" y="139"/>
              </a:cxn>
              <a:cxn ang="0">
                <a:pos x="176" y="205"/>
              </a:cxn>
              <a:cxn ang="0">
                <a:pos x="180" y="282"/>
              </a:cxn>
              <a:cxn ang="0">
                <a:pos x="94" y="272"/>
              </a:cxn>
              <a:cxn ang="0">
                <a:pos x="19" y="301"/>
              </a:cxn>
              <a:cxn ang="0">
                <a:pos x="94" y="284"/>
              </a:cxn>
              <a:cxn ang="0">
                <a:pos x="121" y="351"/>
              </a:cxn>
              <a:cxn ang="0">
                <a:pos x="53" y="371"/>
              </a:cxn>
              <a:cxn ang="0">
                <a:pos x="4" y="452"/>
              </a:cxn>
              <a:cxn ang="0">
                <a:pos x="60" y="382"/>
              </a:cxn>
              <a:cxn ang="0">
                <a:pos x="141" y="476"/>
              </a:cxn>
              <a:cxn ang="0">
                <a:pos x="273" y="452"/>
              </a:cxn>
              <a:cxn ang="0">
                <a:pos x="273" y="567"/>
              </a:cxn>
              <a:cxn ang="0">
                <a:pos x="285" y="446"/>
              </a:cxn>
              <a:cxn ang="0">
                <a:pos x="244" y="403"/>
              </a:cxn>
              <a:cxn ang="0">
                <a:pos x="313" y="372"/>
              </a:cxn>
              <a:cxn ang="0">
                <a:pos x="364" y="427"/>
              </a:cxn>
              <a:cxn ang="0">
                <a:pos x="320" y="362"/>
              </a:cxn>
              <a:cxn ang="0">
                <a:pos x="252" y="311"/>
              </a:cxn>
              <a:cxn ang="0">
                <a:pos x="362" y="287"/>
              </a:cxn>
              <a:cxn ang="0">
                <a:pos x="417" y="239"/>
              </a:cxn>
              <a:cxn ang="0">
                <a:pos x="422" y="232"/>
              </a:cxn>
            </a:cxnLst>
            <a:rect l="0" t="0" r="r" b="b"/>
            <a:pathLst>
              <a:path w="422" h="567">
                <a:moveTo>
                  <a:pt x="422" y="232"/>
                </a:moveTo>
                <a:cubicBezTo>
                  <a:pt x="421" y="229"/>
                  <a:pt x="418" y="227"/>
                  <a:pt x="415" y="227"/>
                </a:cubicBezTo>
                <a:cubicBezTo>
                  <a:pt x="376" y="233"/>
                  <a:pt x="376" y="233"/>
                  <a:pt x="376" y="233"/>
                </a:cubicBezTo>
                <a:cubicBezTo>
                  <a:pt x="376" y="233"/>
                  <a:pt x="359" y="266"/>
                  <a:pt x="356" y="273"/>
                </a:cubicBezTo>
                <a:cubicBezTo>
                  <a:pt x="351" y="272"/>
                  <a:pt x="327" y="265"/>
                  <a:pt x="309" y="261"/>
                </a:cubicBezTo>
                <a:cubicBezTo>
                  <a:pt x="316" y="235"/>
                  <a:pt x="307" y="209"/>
                  <a:pt x="287" y="191"/>
                </a:cubicBezTo>
                <a:cubicBezTo>
                  <a:pt x="303" y="187"/>
                  <a:pt x="319" y="175"/>
                  <a:pt x="326" y="157"/>
                </a:cubicBezTo>
                <a:cubicBezTo>
                  <a:pt x="331" y="145"/>
                  <a:pt x="332" y="132"/>
                  <a:pt x="329" y="120"/>
                </a:cubicBezTo>
                <a:cubicBezTo>
                  <a:pt x="407" y="50"/>
                  <a:pt x="407" y="50"/>
                  <a:pt x="407" y="50"/>
                </a:cubicBezTo>
                <a:cubicBezTo>
                  <a:pt x="409" y="48"/>
                  <a:pt x="409" y="44"/>
                  <a:pt x="407" y="42"/>
                </a:cubicBezTo>
                <a:cubicBezTo>
                  <a:pt x="405" y="39"/>
                  <a:pt x="401" y="39"/>
                  <a:pt x="399" y="41"/>
                </a:cubicBezTo>
                <a:cubicBezTo>
                  <a:pt x="325" y="109"/>
                  <a:pt x="325" y="109"/>
                  <a:pt x="325" y="109"/>
                </a:cubicBezTo>
                <a:cubicBezTo>
                  <a:pt x="320" y="100"/>
                  <a:pt x="312" y="92"/>
                  <a:pt x="302" y="88"/>
                </a:cubicBezTo>
                <a:cubicBezTo>
                  <a:pt x="292" y="84"/>
                  <a:pt x="281" y="84"/>
                  <a:pt x="271" y="87"/>
                </a:cubicBezTo>
                <a:cubicBezTo>
                  <a:pt x="232" y="4"/>
                  <a:pt x="232" y="4"/>
                  <a:pt x="232" y="4"/>
                </a:cubicBezTo>
                <a:cubicBezTo>
                  <a:pt x="231" y="1"/>
                  <a:pt x="227" y="0"/>
                  <a:pt x="224" y="1"/>
                </a:cubicBezTo>
                <a:cubicBezTo>
                  <a:pt x="222" y="2"/>
                  <a:pt x="220" y="6"/>
                  <a:pt x="222" y="9"/>
                </a:cubicBezTo>
                <a:cubicBezTo>
                  <a:pt x="260" y="92"/>
                  <a:pt x="260" y="92"/>
                  <a:pt x="260" y="92"/>
                </a:cubicBezTo>
                <a:cubicBezTo>
                  <a:pt x="250" y="98"/>
                  <a:pt x="242" y="108"/>
                  <a:pt x="237" y="120"/>
                </a:cubicBezTo>
                <a:cubicBezTo>
                  <a:pt x="229" y="138"/>
                  <a:pt x="231" y="158"/>
                  <a:pt x="241" y="172"/>
                </a:cubicBezTo>
                <a:cubicBezTo>
                  <a:pt x="218" y="170"/>
                  <a:pt x="197" y="179"/>
                  <a:pt x="183" y="195"/>
                </a:cubicBezTo>
                <a:cubicBezTo>
                  <a:pt x="168" y="187"/>
                  <a:pt x="143" y="172"/>
                  <a:pt x="140" y="170"/>
                </a:cubicBezTo>
                <a:cubicBezTo>
                  <a:pt x="140" y="165"/>
                  <a:pt x="139" y="133"/>
                  <a:pt x="139" y="13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98" y="101"/>
                  <a:pt x="95" y="101"/>
                  <a:pt x="93" y="104"/>
                </a:cubicBezTo>
                <a:cubicBezTo>
                  <a:pt x="92" y="104"/>
                  <a:pt x="92" y="105"/>
                  <a:pt x="92" y="105"/>
                </a:cubicBezTo>
                <a:cubicBezTo>
                  <a:pt x="91" y="108"/>
                  <a:pt x="92" y="110"/>
                  <a:pt x="94" y="112"/>
                </a:cubicBezTo>
                <a:cubicBezTo>
                  <a:pt x="94" y="112"/>
                  <a:pt x="123" y="136"/>
                  <a:pt x="127" y="139"/>
                </a:cubicBezTo>
                <a:cubicBezTo>
                  <a:pt x="127" y="143"/>
                  <a:pt x="128" y="177"/>
                  <a:pt x="128" y="177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4" y="208"/>
                  <a:pt x="172" y="211"/>
                  <a:pt x="171" y="214"/>
                </a:cubicBezTo>
                <a:cubicBezTo>
                  <a:pt x="162" y="237"/>
                  <a:pt x="166" y="262"/>
                  <a:pt x="180" y="282"/>
                </a:cubicBezTo>
                <a:cubicBezTo>
                  <a:pt x="173" y="285"/>
                  <a:pt x="166" y="290"/>
                  <a:pt x="159" y="296"/>
                </a:cubicBezTo>
                <a:cubicBezTo>
                  <a:pt x="94" y="272"/>
                  <a:pt x="94" y="272"/>
                  <a:pt x="94" y="272"/>
                </a:cubicBezTo>
                <a:cubicBezTo>
                  <a:pt x="23" y="294"/>
                  <a:pt x="23" y="294"/>
                  <a:pt x="23" y="294"/>
                </a:cubicBezTo>
                <a:cubicBezTo>
                  <a:pt x="20" y="295"/>
                  <a:pt x="18" y="298"/>
                  <a:pt x="19" y="301"/>
                </a:cubicBezTo>
                <a:cubicBezTo>
                  <a:pt x="20" y="304"/>
                  <a:pt x="23" y="306"/>
                  <a:pt x="26" y="305"/>
                </a:cubicBezTo>
                <a:cubicBezTo>
                  <a:pt x="26" y="305"/>
                  <a:pt x="90" y="285"/>
                  <a:pt x="94" y="284"/>
                </a:cubicBezTo>
                <a:cubicBezTo>
                  <a:pt x="96" y="285"/>
                  <a:pt x="130" y="297"/>
                  <a:pt x="150" y="305"/>
                </a:cubicBezTo>
                <a:cubicBezTo>
                  <a:pt x="139" y="317"/>
                  <a:pt x="128" y="333"/>
                  <a:pt x="121" y="351"/>
                </a:cubicBezTo>
                <a:cubicBezTo>
                  <a:pt x="119" y="356"/>
                  <a:pt x="117" y="360"/>
                  <a:pt x="116" y="364"/>
                </a:cubicBezTo>
                <a:cubicBezTo>
                  <a:pt x="53" y="371"/>
                  <a:pt x="53" y="371"/>
                  <a:pt x="53" y="371"/>
                </a:cubicBezTo>
                <a:cubicBezTo>
                  <a:pt x="2" y="444"/>
                  <a:pt x="2" y="444"/>
                  <a:pt x="2" y="444"/>
                </a:cubicBezTo>
                <a:cubicBezTo>
                  <a:pt x="0" y="447"/>
                  <a:pt x="1" y="450"/>
                  <a:pt x="4" y="452"/>
                </a:cubicBezTo>
                <a:cubicBezTo>
                  <a:pt x="6" y="454"/>
                  <a:pt x="10" y="453"/>
                  <a:pt x="12" y="451"/>
                </a:cubicBezTo>
                <a:cubicBezTo>
                  <a:pt x="12" y="451"/>
                  <a:pt x="57" y="386"/>
                  <a:pt x="60" y="382"/>
                </a:cubicBezTo>
                <a:cubicBezTo>
                  <a:pt x="63" y="382"/>
                  <a:pt x="94" y="379"/>
                  <a:pt x="113" y="377"/>
                </a:cubicBezTo>
                <a:cubicBezTo>
                  <a:pt x="102" y="422"/>
                  <a:pt x="113" y="464"/>
                  <a:pt x="141" y="476"/>
                </a:cubicBezTo>
                <a:cubicBezTo>
                  <a:pt x="170" y="488"/>
                  <a:pt x="206" y="467"/>
                  <a:pt x="231" y="429"/>
                </a:cubicBezTo>
                <a:cubicBezTo>
                  <a:pt x="245" y="437"/>
                  <a:pt x="269" y="450"/>
                  <a:pt x="273" y="452"/>
                </a:cubicBezTo>
                <a:cubicBezTo>
                  <a:pt x="273" y="459"/>
                  <a:pt x="267" y="561"/>
                  <a:pt x="267" y="561"/>
                </a:cubicBezTo>
                <a:cubicBezTo>
                  <a:pt x="267" y="564"/>
                  <a:pt x="269" y="567"/>
                  <a:pt x="273" y="567"/>
                </a:cubicBezTo>
                <a:cubicBezTo>
                  <a:pt x="276" y="567"/>
                  <a:pt x="279" y="565"/>
                  <a:pt x="279" y="561"/>
                </a:cubicBezTo>
                <a:cubicBezTo>
                  <a:pt x="285" y="446"/>
                  <a:pt x="285" y="446"/>
                  <a:pt x="285" y="446"/>
                </a:cubicBezTo>
                <a:cubicBezTo>
                  <a:pt x="237" y="419"/>
                  <a:pt x="237" y="419"/>
                  <a:pt x="237" y="419"/>
                </a:cubicBezTo>
                <a:cubicBezTo>
                  <a:pt x="239" y="414"/>
                  <a:pt x="242" y="408"/>
                  <a:pt x="244" y="403"/>
                </a:cubicBezTo>
                <a:cubicBezTo>
                  <a:pt x="252" y="384"/>
                  <a:pt x="256" y="365"/>
                  <a:pt x="257" y="348"/>
                </a:cubicBezTo>
                <a:cubicBezTo>
                  <a:pt x="272" y="355"/>
                  <a:pt x="311" y="371"/>
                  <a:pt x="313" y="372"/>
                </a:cubicBezTo>
                <a:cubicBezTo>
                  <a:pt x="315" y="374"/>
                  <a:pt x="356" y="426"/>
                  <a:pt x="356" y="426"/>
                </a:cubicBezTo>
                <a:cubicBezTo>
                  <a:pt x="358" y="428"/>
                  <a:pt x="362" y="429"/>
                  <a:pt x="364" y="427"/>
                </a:cubicBezTo>
                <a:cubicBezTo>
                  <a:pt x="367" y="425"/>
                  <a:pt x="367" y="421"/>
                  <a:pt x="365" y="419"/>
                </a:cubicBezTo>
                <a:cubicBezTo>
                  <a:pt x="320" y="362"/>
                  <a:pt x="320" y="362"/>
                  <a:pt x="320" y="362"/>
                </a:cubicBezTo>
                <a:cubicBezTo>
                  <a:pt x="257" y="336"/>
                  <a:pt x="257" y="336"/>
                  <a:pt x="257" y="336"/>
                </a:cubicBezTo>
                <a:cubicBezTo>
                  <a:pt x="256" y="327"/>
                  <a:pt x="254" y="319"/>
                  <a:pt x="252" y="311"/>
                </a:cubicBezTo>
                <a:cubicBezTo>
                  <a:pt x="275" y="308"/>
                  <a:pt x="295" y="294"/>
                  <a:pt x="305" y="272"/>
                </a:cubicBezTo>
                <a:cubicBezTo>
                  <a:pt x="362" y="287"/>
                  <a:pt x="362" y="287"/>
                  <a:pt x="362" y="287"/>
                </a:cubicBezTo>
                <a:cubicBezTo>
                  <a:pt x="362" y="287"/>
                  <a:pt x="381" y="248"/>
                  <a:pt x="384" y="244"/>
                </a:cubicBezTo>
                <a:cubicBezTo>
                  <a:pt x="389" y="243"/>
                  <a:pt x="417" y="239"/>
                  <a:pt x="417" y="239"/>
                </a:cubicBezTo>
                <a:cubicBezTo>
                  <a:pt x="419" y="238"/>
                  <a:pt x="420" y="237"/>
                  <a:pt x="421" y="235"/>
                </a:cubicBezTo>
                <a:cubicBezTo>
                  <a:pt x="422" y="234"/>
                  <a:pt x="422" y="233"/>
                  <a:pt x="422" y="23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" name="Freeform 539"/>
          <p:cNvSpPr>
            <a:spLocks/>
          </p:cNvSpPr>
          <p:nvPr userDrawn="1"/>
        </p:nvSpPr>
        <p:spPr bwMode="auto">
          <a:xfrm rot="21049324" flipH="1">
            <a:off x="6578875" y="5812236"/>
            <a:ext cx="291483" cy="345330"/>
          </a:xfrm>
          <a:custGeom>
            <a:avLst/>
            <a:gdLst/>
            <a:ahLst/>
            <a:cxnLst>
              <a:cxn ang="0">
                <a:pos x="245" y="214"/>
              </a:cxn>
              <a:cxn ang="0">
                <a:pos x="208" y="218"/>
              </a:cxn>
              <a:cxn ang="0">
                <a:pos x="219" y="173"/>
              </a:cxn>
              <a:cxn ang="0">
                <a:pos x="266" y="168"/>
              </a:cxn>
              <a:cxn ang="0">
                <a:pos x="217" y="165"/>
              </a:cxn>
              <a:cxn ang="0">
                <a:pos x="166" y="180"/>
              </a:cxn>
              <a:cxn ang="0">
                <a:pos x="196" y="116"/>
              </a:cxn>
              <a:cxn ang="0">
                <a:pos x="192" y="70"/>
              </a:cxn>
              <a:cxn ang="0">
                <a:pos x="191" y="65"/>
              </a:cxn>
              <a:cxn ang="0">
                <a:pos x="174" y="88"/>
              </a:cxn>
              <a:cxn ang="0">
                <a:pos x="162" y="132"/>
              </a:cxn>
              <a:cxn ang="0">
                <a:pos x="117" y="84"/>
              </a:cxn>
              <a:cxn ang="0">
                <a:pos x="94" y="3"/>
              </a:cxn>
              <a:cxn ang="0">
                <a:pos x="87" y="4"/>
              </a:cxn>
              <a:cxn ang="0">
                <a:pos x="74" y="70"/>
              </a:cxn>
              <a:cxn ang="0">
                <a:pos x="5" y="73"/>
              </a:cxn>
              <a:cxn ang="0">
                <a:pos x="4" y="80"/>
              </a:cxn>
              <a:cxn ang="0">
                <a:pos x="65" y="115"/>
              </a:cxn>
              <a:cxn ang="0">
                <a:pos x="82" y="170"/>
              </a:cxn>
              <a:cxn ang="0">
                <a:pos x="34" y="168"/>
              </a:cxn>
              <a:cxn ang="0">
                <a:pos x="2" y="180"/>
              </a:cxn>
              <a:cxn ang="0">
                <a:pos x="6" y="183"/>
              </a:cxn>
              <a:cxn ang="0">
                <a:pos x="52" y="190"/>
              </a:cxn>
              <a:cxn ang="0">
                <a:pos x="87" y="183"/>
              </a:cxn>
              <a:cxn ang="0">
                <a:pos x="123" y="220"/>
              </a:cxn>
              <a:cxn ang="0">
                <a:pos x="70" y="287"/>
              </a:cxn>
              <a:cxn ang="0">
                <a:pos x="77" y="290"/>
              </a:cxn>
              <a:cxn ang="0">
                <a:pos x="124" y="228"/>
              </a:cxn>
              <a:cxn ang="0">
                <a:pos x="140" y="268"/>
              </a:cxn>
              <a:cxn ang="0">
                <a:pos x="137" y="355"/>
              </a:cxn>
              <a:cxn ang="0">
                <a:pos x="144" y="352"/>
              </a:cxn>
              <a:cxn ang="0">
                <a:pos x="145" y="274"/>
              </a:cxn>
              <a:cxn ang="0">
                <a:pos x="216" y="235"/>
              </a:cxn>
              <a:cxn ang="0">
                <a:pos x="296" y="267"/>
              </a:cxn>
              <a:cxn ang="0">
                <a:pos x="300" y="262"/>
              </a:cxn>
            </a:cxnLst>
            <a:rect l="0" t="0" r="r" b="b"/>
            <a:pathLst>
              <a:path w="302" h="358">
                <a:moveTo>
                  <a:pt x="300" y="262"/>
                </a:moveTo>
                <a:cubicBezTo>
                  <a:pt x="245" y="214"/>
                  <a:pt x="245" y="214"/>
                  <a:pt x="245" y="214"/>
                </a:cubicBezTo>
                <a:cubicBezTo>
                  <a:pt x="213" y="228"/>
                  <a:pt x="213" y="228"/>
                  <a:pt x="213" y="228"/>
                </a:cubicBezTo>
                <a:cubicBezTo>
                  <a:pt x="212" y="225"/>
                  <a:pt x="210" y="222"/>
                  <a:pt x="208" y="218"/>
                </a:cubicBezTo>
                <a:cubicBezTo>
                  <a:pt x="202" y="207"/>
                  <a:pt x="194" y="198"/>
                  <a:pt x="186" y="192"/>
                </a:cubicBezTo>
                <a:cubicBezTo>
                  <a:pt x="195" y="187"/>
                  <a:pt x="218" y="173"/>
                  <a:pt x="219" y="173"/>
                </a:cubicBezTo>
                <a:cubicBezTo>
                  <a:pt x="221" y="172"/>
                  <a:pt x="263" y="172"/>
                  <a:pt x="263" y="172"/>
                </a:cubicBezTo>
                <a:cubicBezTo>
                  <a:pt x="265" y="172"/>
                  <a:pt x="266" y="170"/>
                  <a:pt x="266" y="168"/>
                </a:cubicBezTo>
                <a:cubicBezTo>
                  <a:pt x="266" y="166"/>
                  <a:pt x="264" y="164"/>
                  <a:pt x="262" y="164"/>
                </a:cubicBezTo>
                <a:cubicBezTo>
                  <a:pt x="217" y="165"/>
                  <a:pt x="217" y="165"/>
                  <a:pt x="217" y="165"/>
                </a:cubicBezTo>
                <a:cubicBezTo>
                  <a:pt x="180" y="187"/>
                  <a:pt x="180" y="187"/>
                  <a:pt x="180" y="187"/>
                </a:cubicBezTo>
                <a:cubicBezTo>
                  <a:pt x="175" y="184"/>
                  <a:pt x="170" y="181"/>
                  <a:pt x="166" y="180"/>
                </a:cubicBezTo>
                <a:cubicBezTo>
                  <a:pt x="173" y="167"/>
                  <a:pt x="174" y="151"/>
                  <a:pt x="166" y="138"/>
                </a:cubicBezTo>
                <a:cubicBezTo>
                  <a:pt x="196" y="116"/>
                  <a:pt x="196" y="116"/>
                  <a:pt x="196" y="116"/>
                </a:cubicBezTo>
                <a:cubicBezTo>
                  <a:pt x="196" y="116"/>
                  <a:pt x="184" y="91"/>
                  <a:pt x="182" y="88"/>
                </a:cubicBezTo>
                <a:cubicBezTo>
                  <a:pt x="184" y="86"/>
                  <a:pt x="192" y="70"/>
                  <a:pt x="192" y="70"/>
                </a:cubicBezTo>
                <a:cubicBezTo>
                  <a:pt x="193" y="69"/>
                  <a:pt x="193" y="68"/>
                  <a:pt x="192" y="67"/>
                </a:cubicBezTo>
                <a:cubicBezTo>
                  <a:pt x="192" y="66"/>
                  <a:pt x="191" y="66"/>
                  <a:pt x="191" y="65"/>
                </a:cubicBezTo>
                <a:cubicBezTo>
                  <a:pt x="189" y="64"/>
                  <a:pt x="187" y="65"/>
                  <a:pt x="186" y="67"/>
                </a:cubicBezTo>
                <a:cubicBezTo>
                  <a:pt x="174" y="88"/>
                  <a:pt x="174" y="88"/>
                  <a:pt x="174" y="88"/>
                </a:cubicBezTo>
                <a:cubicBezTo>
                  <a:pt x="174" y="88"/>
                  <a:pt x="184" y="109"/>
                  <a:pt x="186" y="114"/>
                </a:cubicBezTo>
                <a:cubicBezTo>
                  <a:pt x="184" y="116"/>
                  <a:pt x="171" y="125"/>
                  <a:pt x="162" y="132"/>
                </a:cubicBezTo>
                <a:cubicBezTo>
                  <a:pt x="152" y="119"/>
                  <a:pt x="135" y="114"/>
                  <a:pt x="119" y="117"/>
                </a:cubicBezTo>
                <a:cubicBezTo>
                  <a:pt x="124" y="107"/>
                  <a:pt x="123" y="95"/>
                  <a:pt x="117" y="84"/>
                </a:cubicBezTo>
                <a:cubicBezTo>
                  <a:pt x="113" y="77"/>
                  <a:pt x="107" y="72"/>
                  <a:pt x="100" y="69"/>
                </a:cubicBezTo>
                <a:cubicBezTo>
                  <a:pt x="94" y="3"/>
                  <a:pt x="94" y="3"/>
                  <a:pt x="94" y="3"/>
                </a:cubicBezTo>
                <a:cubicBezTo>
                  <a:pt x="94" y="1"/>
                  <a:pt x="93" y="0"/>
                  <a:pt x="91" y="0"/>
                </a:cubicBezTo>
                <a:cubicBezTo>
                  <a:pt x="89" y="0"/>
                  <a:pt x="87" y="2"/>
                  <a:pt x="87" y="4"/>
                </a:cubicBezTo>
                <a:cubicBezTo>
                  <a:pt x="93" y="67"/>
                  <a:pt x="93" y="67"/>
                  <a:pt x="93" y="67"/>
                </a:cubicBezTo>
                <a:cubicBezTo>
                  <a:pt x="86" y="66"/>
                  <a:pt x="80" y="67"/>
                  <a:pt x="74" y="70"/>
                </a:cubicBezTo>
                <a:cubicBezTo>
                  <a:pt x="68" y="73"/>
                  <a:pt x="64" y="79"/>
                  <a:pt x="62" y="85"/>
                </a:cubicBezTo>
                <a:cubicBezTo>
                  <a:pt x="5" y="73"/>
                  <a:pt x="5" y="73"/>
                  <a:pt x="5" y="73"/>
                </a:cubicBezTo>
                <a:cubicBezTo>
                  <a:pt x="3" y="72"/>
                  <a:pt x="1" y="74"/>
                  <a:pt x="1" y="75"/>
                </a:cubicBezTo>
                <a:cubicBezTo>
                  <a:pt x="0" y="77"/>
                  <a:pt x="2" y="79"/>
                  <a:pt x="4" y="80"/>
                </a:cubicBezTo>
                <a:cubicBezTo>
                  <a:pt x="60" y="92"/>
                  <a:pt x="60" y="92"/>
                  <a:pt x="60" y="92"/>
                </a:cubicBezTo>
                <a:cubicBezTo>
                  <a:pt x="59" y="100"/>
                  <a:pt x="61" y="107"/>
                  <a:pt x="65" y="115"/>
                </a:cubicBezTo>
                <a:cubicBezTo>
                  <a:pt x="71" y="125"/>
                  <a:pt x="81" y="132"/>
                  <a:pt x="92" y="132"/>
                </a:cubicBezTo>
                <a:cubicBezTo>
                  <a:pt x="83" y="143"/>
                  <a:pt x="79" y="157"/>
                  <a:pt x="82" y="170"/>
                </a:cubicBezTo>
                <a:cubicBezTo>
                  <a:pt x="72" y="174"/>
                  <a:pt x="55" y="181"/>
                  <a:pt x="53" y="182"/>
                </a:cubicBezTo>
                <a:cubicBezTo>
                  <a:pt x="50" y="180"/>
                  <a:pt x="34" y="168"/>
                  <a:pt x="34" y="168"/>
                </a:cubicBezTo>
                <a:cubicBezTo>
                  <a:pt x="5" y="176"/>
                  <a:pt x="5" y="176"/>
                  <a:pt x="5" y="176"/>
                </a:cubicBezTo>
                <a:cubicBezTo>
                  <a:pt x="3" y="176"/>
                  <a:pt x="2" y="178"/>
                  <a:pt x="2" y="180"/>
                </a:cubicBezTo>
                <a:cubicBezTo>
                  <a:pt x="2" y="181"/>
                  <a:pt x="2" y="181"/>
                  <a:pt x="2" y="181"/>
                </a:cubicBezTo>
                <a:cubicBezTo>
                  <a:pt x="3" y="182"/>
                  <a:pt x="5" y="183"/>
                  <a:pt x="6" y="183"/>
                </a:cubicBezTo>
                <a:cubicBezTo>
                  <a:pt x="6" y="183"/>
                  <a:pt x="29" y="177"/>
                  <a:pt x="32" y="176"/>
                </a:cubicBezTo>
                <a:cubicBezTo>
                  <a:pt x="35" y="178"/>
                  <a:pt x="52" y="190"/>
                  <a:pt x="52" y="190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5" y="179"/>
                  <a:pt x="85" y="181"/>
                  <a:pt x="87" y="183"/>
                </a:cubicBezTo>
                <a:cubicBezTo>
                  <a:pt x="94" y="197"/>
                  <a:pt x="109" y="204"/>
                  <a:pt x="124" y="204"/>
                </a:cubicBezTo>
                <a:cubicBezTo>
                  <a:pt x="123" y="209"/>
                  <a:pt x="122" y="214"/>
                  <a:pt x="123" y="220"/>
                </a:cubicBezTo>
                <a:cubicBezTo>
                  <a:pt x="86" y="243"/>
                  <a:pt x="86" y="243"/>
                  <a:pt x="86" y="243"/>
                </a:cubicBezTo>
                <a:cubicBezTo>
                  <a:pt x="70" y="287"/>
                  <a:pt x="70" y="287"/>
                  <a:pt x="70" y="287"/>
                </a:cubicBezTo>
                <a:cubicBezTo>
                  <a:pt x="69" y="289"/>
                  <a:pt x="70" y="291"/>
                  <a:pt x="72" y="292"/>
                </a:cubicBezTo>
                <a:cubicBezTo>
                  <a:pt x="74" y="293"/>
                  <a:pt x="76" y="292"/>
                  <a:pt x="77" y="290"/>
                </a:cubicBezTo>
                <a:cubicBezTo>
                  <a:pt x="77" y="290"/>
                  <a:pt x="91" y="250"/>
                  <a:pt x="92" y="248"/>
                </a:cubicBezTo>
                <a:cubicBezTo>
                  <a:pt x="93" y="247"/>
                  <a:pt x="112" y="235"/>
                  <a:pt x="124" y="228"/>
                </a:cubicBezTo>
                <a:cubicBezTo>
                  <a:pt x="126" y="239"/>
                  <a:pt x="130" y="250"/>
                  <a:pt x="136" y="260"/>
                </a:cubicBezTo>
                <a:cubicBezTo>
                  <a:pt x="137" y="263"/>
                  <a:pt x="139" y="265"/>
                  <a:pt x="140" y="268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37" y="355"/>
                  <a:pt x="137" y="355"/>
                  <a:pt x="137" y="355"/>
                </a:cubicBezTo>
                <a:cubicBezTo>
                  <a:pt x="137" y="357"/>
                  <a:pt x="139" y="358"/>
                  <a:pt x="141" y="357"/>
                </a:cubicBezTo>
                <a:cubicBezTo>
                  <a:pt x="143" y="356"/>
                  <a:pt x="144" y="354"/>
                  <a:pt x="144" y="352"/>
                </a:cubicBezTo>
                <a:cubicBezTo>
                  <a:pt x="144" y="352"/>
                  <a:pt x="129" y="306"/>
                  <a:pt x="128" y="303"/>
                </a:cubicBezTo>
                <a:cubicBezTo>
                  <a:pt x="129" y="301"/>
                  <a:pt x="139" y="284"/>
                  <a:pt x="145" y="274"/>
                </a:cubicBezTo>
                <a:cubicBezTo>
                  <a:pt x="164" y="297"/>
                  <a:pt x="189" y="307"/>
                  <a:pt x="206" y="298"/>
                </a:cubicBezTo>
                <a:cubicBezTo>
                  <a:pt x="222" y="288"/>
                  <a:pt x="226" y="262"/>
                  <a:pt x="216" y="235"/>
                </a:cubicBezTo>
                <a:cubicBezTo>
                  <a:pt x="226" y="231"/>
                  <a:pt x="241" y="224"/>
                  <a:pt x="244" y="223"/>
                </a:cubicBezTo>
                <a:cubicBezTo>
                  <a:pt x="247" y="226"/>
                  <a:pt x="296" y="267"/>
                  <a:pt x="296" y="267"/>
                </a:cubicBezTo>
                <a:cubicBezTo>
                  <a:pt x="297" y="268"/>
                  <a:pt x="300" y="268"/>
                  <a:pt x="301" y="267"/>
                </a:cubicBezTo>
                <a:cubicBezTo>
                  <a:pt x="302" y="265"/>
                  <a:pt x="302" y="263"/>
                  <a:pt x="300" y="26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59" name="Group 535"/>
          <p:cNvGrpSpPr>
            <a:grpSpLocks/>
          </p:cNvGrpSpPr>
          <p:nvPr userDrawn="1"/>
        </p:nvGrpSpPr>
        <p:grpSpPr bwMode="auto">
          <a:xfrm>
            <a:off x="7086600" y="5029200"/>
            <a:ext cx="1806528" cy="1568386"/>
            <a:chOff x="118213708" y="113327540"/>
            <a:chExt cx="1191874" cy="1035370"/>
          </a:xfrm>
        </p:grpSpPr>
        <p:sp>
          <p:nvSpPr>
            <p:cNvPr id="560" name="Freeform 536"/>
            <p:cNvSpPr>
              <a:spLocks/>
            </p:cNvSpPr>
            <p:nvPr/>
          </p:nvSpPr>
          <p:spPr bwMode="auto">
            <a:xfrm>
              <a:off x="119069559" y="113327540"/>
              <a:ext cx="336023" cy="461896"/>
            </a:xfrm>
            <a:custGeom>
              <a:avLst/>
              <a:gdLst/>
              <a:ahLst/>
              <a:cxnLst>
                <a:cxn ang="0">
                  <a:pos x="261" y="301"/>
                </a:cxn>
                <a:cxn ang="0">
                  <a:pos x="218" y="292"/>
                </a:cxn>
                <a:cxn ang="0">
                  <a:pos x="247" y="244"/>
                </a:cxn>
                <a:cxn ang="0">
                  <a:pos x="302" y="257"/>
                </a:cxn>
                <a:cxn ang="0">
                  <a:pos x="248" y="235"/>
                </a:cxn>
                <a:cxn ang="0">
                  <a:pos x="185" y="232"/>
                </a:cxn>
                <a:cxn ang="0">
                  <a:pos x="243" y="171"/>
                </a:cxn>
                <a:cxn ang="0">
                  <a:pos x="256" y="119"/>
                </a:cxn>
                <a:cxn ang="0">
                  <a:pos x="256" y="113"/>
                </a:cxn>
                <a:cxn ang="0">
                  <a:pos x="229" y="132"/>
                </a:cxn>
                <a:cxn ang="0">
                  <a:pos x="199" y="177"/>
                </a:cxn>
                <a:cxn ang="0">
                  <a:pos x="166" y="106"/>
                </a:cxn>
                <a:cxn ang="0">
                  <a:pos x="171" y="6"/>
                </a:cxn>
                <a:cxn ang="0">
                  <a:pos x="163" y="4"/>
                </a:cxn>
                <a:cxn ang="0">
                  <a:pos x="123" y="73"/>
                </a:cxn>
                <a:cxn ang="0">
                  <a:pos x="45" y="50"/>
                </a:cxn>
                <a:cxn ang="0">
                  <a:pos x="40" y="58"/>
                </a:cxn>
                <a:cxn ang="0">
                  <a:pos x="96" y="120"/>
                </a:cxn>
                <a:cxn ang="0">
                  <a:pos x="94" y="189"/>
                </a:cxn>
                <a:cxn ang="0">
                  <a:pos x="40" y="169"/>
                </a:cxn>
                <a:cxn ang="0">
                  <a:pos x="0" y="170"/>
                </a:cxn>
                <a:cxn ang="0">
                  <a:pos x="4" y="175"/>
                </a:cxn>
                <a:cxn ang="0">
                  <a:pos x="52" y="200"/>
                </a:cxn>
                <a:cxn ang="0">
                  <a:pos x="94" y="206"/>
                </a:cxn>
                <a:cxn ang="0">
                  <a:pos x="121" y="261"/>
                </a:cxn>
                <a:cxn ang="0">
                  <a:pos x="36" y="317"/>
                </a:cxn>
                <a:cxn ang="0">
                  <a:pos x="43" y="322"/>
                </a:cxn>
                <a:cxn ang="0">
                  <a:pos x="119" y="270"/>
                </a:cxn>
                <a:cxn ang="0">
                  <a:pos x="123" y="321"/>
                </a:cxn>
                <a:cxn ang="0">
                  <a:pos x="86" y="418"/>
                </a:cxn>
                <a:cxn ang="0">
                  <a:pos x="94" y="418"/>
                </a:cxn>
                <a:cxn ang="0">
                  <a:pos x="126" y="330"/>
                </a:cxn>
                <a:cxn ang="0">
                  <a:pos x="220" y="314"/>
                </a:cxn>
                <a:cxn ang="0">
                  <a:pos x="298" y="380"/>
                </a:cxn>
                <a:cxn ang="0">
                  <a:pos x="305" y="375"/>
                </a:cxn>
              </a:cxnLst>
              <a:rect l="0" t="0" r="r" b="b"/>
              <a:pathLst>
                <a:path w="307" h="422">
                  <a:moveTo>
                    <a:pt x="305" y="375"/>
                  </a:moveTo>
                  <a:cubicBezTo>
                    <a:pt x="261" y="301"/>
                    <a:pt x="261" y="301"/>
                    <a:pt x="261" y="301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0"/>
                    <a:pt x="219" y="296"/>
                    <a:pt x="218" y="292"/>
                  </a:cubicBezTo>
                  <a:cubicBezTo>
                    <a:pt x="215" y="277"/>
                    <a:pt x="210" y="264"/>
                    <a:pt x="203" y="253"/>
                  </a:cubicBezTo>
                  <a:cubicBezTo>
                    <a:pt x="215" y="251"/>
                    <a:pt x="246" y="244"/>
                    <a:pt x="247" y="244"/>
                  </a:cubicBezTo>
                  <a:cubicBezTo>
                    <a:pt x="249" y="245"/>
                    <a:pt x="297" y="259"/>
                    <a:pt x="297" y="259"/>
                  </a:cubicBezTo>
                  <a:cubicBezTo>
                    <a:pt x="299" y="260"/>
                    <a:pt x="302" y="259"/>
                    <a:pt x="302" y="257"/>
                  </a:cubicBezTo>
                  <a:cubicBezTo>
                    <a:pt x="303" y="254"/>
                    <a:pt x="302" y="252"/>
                    <a:pt x="299" y="251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4" y="240"/>
                    <a:pt x="189" y="236"/>
                    <a:pt x="185" y="232"/>
                  </a:cubicBezTo>
                  <a:cubicBezTo>
                    <a:pt x="198" y="220"/>
                    <a:pt x="204" y="203"/>
                    <a:pt x="201" y="185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38" y="139"/>
                    <a:pt x="238" y="135"/>
                  </a:cubicBezTo>
                  <a:cubicBezTo>
                    <a:pt x="241" y="133"/>
                    <a:pt x="256" y="119"/>
                    <a:pt x="256" y="119"/>
                  </a:cubicBezTo>
                  <a:cubicBezTo>
                    <a:pt x="257" y="118"/>
                    <a:pt x="258" y="116"/>
                    <a:pt x="258" y="115"/>
                  </a:cubicBezTo>
                  <a:cubicBezTo>
                    <a:pt x="257" y="114"/>
                    <a:pt x="257" y="113"/>
                    <a:pt x="256" y="113"/>
                  </a:cubicBezTo>
                  <a:cubicBezTo>
                    <a:pt x="255" y="111"/>
                    <a:pt x="252" y="111"/>
                    <a:pt x="250" y="112"/>
                  </a:cubicBezTo>
                  <a:cubicBezTo>
                    <a:pt x="229" y="132"/>
                    <a:pt x="229" y="132"/>
                    <a:pt x="229" y="132"/>
                  </a:cubicBezTo>
                  <a:cubicBezTo>
                    <a:pt x="229" y="132"/>
                    <a:pt x="232" y="160"/>
                    <a:pt x="233" y="165"/>
                  </a:cubicBezTo>
                  <a:cubicBezTo>
                    <a:pt x="229" y="166"/>
                    <a:pt x="212" y="173"/>
                    <a:pt x="199" y="177"/>
                  </a:cubicBezTo>
                  <a:cubicBezTo>
                    <a:pt x="192" y="159"/>
                    <a:pt x="176" y="146"/>
                    <a:pt x="156" y="143"/>
                  </a:cubicBezTo>
                  <a:cubicBezTo>
                    <a:pt x="165" y="134"/>
                    <a:pt x="169" y="120"/>
                    <a:pt x="166" y="106"/>
                  </a:cubicBezTo>
                  <a:cubicBezTo>
                    <a:pt x="164" y="96"/>
                    <a:pt x="159" y="88"/>
                    <a:pt x="153" y="82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4"/>
                    <a:pt x="170" y="2"/>
                    <a:pt x="168" y="1"/>
                  </a:cubicBezTo>
                  <a:cubicBezTo>
                    <a:pt x="166" y="0"/>
                    <a:pt x="163" y="2"/>
                    <a:pt x="163" y="4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38" y="73"/>
                    <a:pt x="131" y="72"/>
                    <a:pt x="123" y="73"/>
                  </a:cubicBezTo>
                  <a:cubicBezTo>
                    <a:pt x="115" y="75"/>
                    <a:pt x="108" y="80"/>
                    <a:pt x="103" y="86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3" y="49"/>
                    <a:pt x="40" y="50"/>
                    <a:pt x="39" y="52"/>
                  </a:cubicBezTo>
                  <a:cubicBezTo>
                    <a:pt x="37" y="54"/>
                    <a:pt x="38" y="57"/>
                    <a:pt x="40" y="5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5" y="101"/>
                    <a:pt x="94" y="111"/>
                    <a:pt x="96" y="120"/>
                  </a:cubicBezTo>
                  <a:cubicBezTo>
                    <a:pt x="99" y="134"/>
                    <a:pt x="108" y="146"/>
                    <a:pt x="120" y="151"/>
                  </a:cubicBezTo>
                  <a:cubicBezTo>
                    <a:pt x="105" y="159"/>
                    <a:pt x="96" y="173"/>
                    <a:pt x="94" y="189"/>
                  </a:cubicBezTo>
                  <a:cubicBezTo>
                    <a:pt x="81" y="190"/>
                    <a:pt x="60" y="191"/>
                    <a:pt x="57" y="191"/>
                  </a:cubicBezTo>
                  <a:cubicBezTo>
                    <a:pt x="54" y="188"/>
                    <a:pt x="40" y="169"/>
                    <a:pt x="40" y="169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2" y="166"/>
                    <a:pt x="0" y="168"/>
                    <a:pt x="0" y="17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73"/>
                    <a:pt x="2" y="175"/>
                    <a:pt x="4" y="175"/>
                  </a:cubicBezTo>
                  <a:cubicBezTo>
                    <a:pt x="4" y="175"/>
                    <a:pt x="32" y="177"/>
                    <a:pt x="36" y="177"/>
                  </a:cubicBezTo>
                  <a:cubicBezTo>
                    <a:pt x="38" y="180"/>
                    <a:pt x="52" y="200"/>
                    <a:pt x="52" y="200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01"/>
                    <a:pt x="94" y="203"/>
                    <a:pt x="94" y="206"/>
                  </a:cubicBezTo>
                  <a:cubicBezTo>
                    <a:pt x="98" y="224"/>
                    <a:pt x="111" y="238"/>
                    <a:pt x="128" y="244"/>
                  </a:cubicBezTo>
                  <a:cubicBezTo>
                    <a:pt x="125" y="249"/>
                    <a:pt x="123" y="255"/>
                    <a:pt x="121" y="261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36" y="317"/>
                    <a:pt x="36" y="317"/>
                    <a:pt x="36" y="317"/>
                  </a:cubicBezTo>
                  <a:cubicBezTo>
                    <a:pt x="34" y="319"/>
                    <a:pt x="35" y="321"/>
                    <a:pt x="37" y="323"/>
                  </a:cubicBezTo>
                  <a:cubicBezTo>
                    <a:pt x="38" y="324"/>
                    <a:pt x="41" y="324"/>
                    <a:pt x="43" y="322"/>
                  </a:cubicBezTo>
                  <a:cubicBezTo>
                    <a:pt x="43" y="322"/>
                    <a:pt x="74" y="283"/>
                    <a:pt x="76" y="281"/>
                  </a:cubicBezTo>
                  <a:cubicBezTo>
                    <a:pt x="78" y="281"/>
                    <a:pt x="104" y="274"/>
                    <a:pt x="119" y="270"/>
                  </a:cubicBezTo>
                  <a:cubicBezTo>
                    <a:pt x="117" y="283"/>
                    <a:pt x="117" y="297"/>
                    <a:pt x="120" y="311"/>
                  </a:cubicBezTo>
                  <a:cubicBezTo>
                    <a:pt x="121" y="315"/>
                    <a:pt x="122" y="318"/>
                    <a:pt x="123" y="321"/>
                  </a:cubicBezTo>
                  <a:cubicBezTo>
                    <a:pt x="87" y="352"/>
                    <a:pt x="87" y="352"/>
                    <a:pt x="87" y="352"/>
                  </a:cubicBezTo>
                  <a:cubicBezTo>
                    <a:pt x="86" y="418"/>
                    <a:pt x="86" y="418"/>
                    <a:pt x="86" y="418"/>
                  </a:cubicBezTo>
                  <a:cubicBezTo>
                    <a:pt x="86" y="420"/>
                    <a:pt x="88" y="422"/>
                    <a:pt x="90" y="422"/>
                  </a:cubicBezTo>
                  <a:cubicBezTo>
                    <a:pt x="92" y="422"/>
                    <a:pt x="94" y="420"/>
                    <a:pt x="94" y="418"/>
                  </a:cubicBezTo>
                  <a:cubicBezTo>
                    <a:pt x="94" y="418"/>
                    <a:pt x="95" y="360"/>
                    <a:pt x="96" y="356"/>
                  </a:cubicBezTo>
                  <a:cubicBezTo>
                    <a:pt x="97" y="354"/>
                    <a:pt x="115" y="339"/>
                    <a:pt x="126" y="330"/>
                  </a:cubicBezTo>
                  <a:cubicBezTo>
                    <a:pt x="138" y="363"/>
                    <a:pt x="162" y="384"/>
                    <a:pt x="185" y="380"/>
                  </a:cubicBezTo>
                  <a:cubicBezTo>
                    <a:pt x="207" y="375"/>
                    <a:pt x="221" y="347"/>
                    <a:pt x="220" y="314"/>
                  </a:cubicBezTo>
                  <a:cubicBezTo>
                    <a:pt x="233" y="312"/>
                    <a:pt x="253" y="311"/>
                    <a:pt x="256" y="310"/>
                  </a:cubicBezTo>
                  <a:cubicBezTo>
                    <a:pt x="259" y="315"/>
                    <a:pt x="298" y="380"/>
                    <a:pt x="298" y="380"/>
                  </a:cubicBezTo>
                  <a:cubicBezTo>
                    <a:pt x="299" y="382"/>
                    <a:pt x="302" y="382"/>
                    <a:pt x="304" y="381"/>
                  </a:cubicBezTo>
                  <a:cubicBezTo>
                    <a:pt x="306" y="380"/>
                    <a:pt x="307" y="377"/>
                    <a:pt x="305" y="375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010101"/>
                </a:gs>
                <a:gs pos="100000">
                  <a:srgbClr val="4D4D4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537"/>
            <p:cNvSpPr>
              <a:spLocks/>
            </p:cNvSpPr>
            <p:nvPr/>
          </p:nvSpPr>
          <p:spPr bwMode="auto">
            <a:xfrm>
              <a:off x="119046598" y="113917497"/>
              <a:ext cx="201395" cy="316321"/>
            </a:xfrm>
            <a:custGeom>
              <a:avLst/>
              <a:gdLst/>
              <a:ahLst/>
              <a:cxnLst>
                <a:cxn ang="0">
                  <a:pos x="164" y="108"/>
                </a:cxn>
                <a:cxn ang="0">
                  <a:pos x="134" y="128"/>
                </a:cxn>
                <a:cxn ang="0">
                  <a:pos x="139" y="73"/>
                </a:cxn>
                <a:cxn ang="0">
                  <a:pos x="173" y="12"/>
                </a:cxn>
                <a:cxn ang="0">
                  <a:pos x="169" y="8"/>
                </a:cxn>
                <a:cxn ang="0">
                  <a:pos x="127" y="39"/>
                </a:cxn>
                <a:cxn ang="0">
                  <a:pos x="94" y="1"/>
                </a:cxn>
                <a:cxn ang="0">
                  <a:pos x="89" y="5"/>
                </a:cxn>
                <a:cxn ang="0">
                  <a:pos x="98" y="61"/>
                </a:cxn>
                <a:cxn ang="0">
                  <a:pos x="76" y="104"/>
                </a:cxn>
                <a:cxn ang="0">
                  <a:pos x="55" y="75"/>
                </a:cxn>
                <a:cxn ang="0">
                  <a:pos x="33" y="64"/>
                </a:cxn>
                <a:cxn ang="0">
                  <a:pos x="34" y="68"/>
                </a:cxn>
                <a:cxn ang="0">
                  <a:pos x="51" y="99"/>
                </a:cxn>
                <a:cxn ang="0">
                  <a:pos x="71" y="115"/>
                </a:cxn>
                <a:cxn ang="0">
                  <a:pos x="68" y="158"/>
                </a:cxn>
                <a:cxn ang="0">
                  <a:pos x="6" y="168"/>
                </a:cxn>
                <a:cxn ang="0">
                  <a:pos x="8" y="173"/>
                </a:cxn>
                <a:cxn ang="0">
                  <a:pos x="64" y="163"/>
                </a:cxn>
                <a:cxn ang="0">
                  <a:pos x="50" y="197"/>
                </a:cxn>
                <a:cxn ang="0">
                  <a:pos x="1" y="247"/>
                </a:cxn>
                <a:cxn ang="0">
                  <a:pos x="5" y="250"/>
                </a:cxn>
                <a:cxn ang="0">
                  <a:pos x="49" y="203"/>
                </a:cxn>
                <a:cxn ang="0">
                  <a:pos x="103" y="221"/>
                </a:cxn>
                <a:cxn ang="0">
                  <a:pos x="123" y="286"/>
                </a:cxn>
                <a:cxn ang="0">
                  <a:pos x="128" y="286"/>
                </a:cxn>
                <a:cxn ang="0">
                  <a:pos x="106" y="215"/>
                </a:cxn>
                <a:cxn ang="0">
                  <a:pos x="113" y="177"/>
                </a:cxn>
                <a:cxn ang="0">
                  <a:pos x="160" y="210"/>
                </a:cxn>
                <a:cxn ang="0">
                  <a:pos x="163" y="205"/>
                </a:cxn>
                <a:cxn ang="0">
                  <a:pos x="112" y="171"/>
                </a:cxn>
                <a:cxn ang="0">
                  <a:pos x="133" y="134"/>
                </a:cxn>
                <a:cxn ang="0">
                  <a:pos x="168" y="113"/>
                </a:cxn>
                <a:cxn ang="0">
                  <a:pos x="184" y="106"/>
                </a:cxn>
                <a:cxn ang="0">
                  <a:pos x="181" y="102"/>
                </a:cxn>
              </a:cxnLst>
              <a:rect l="0" t="0" r="r" b="b"/>
              <a:pathLst>
                <a:path w="184" h="289">
                  <a:moveTo>
                    <a:pt x="181" y="102"/>
                  </a:moveTo>
                  <a:cubicBezTo>
                    <a:pt x="164" y="108"/>
                    <a:pt x="164" y="108"/>
                    <a:pt x="164" y="108"/>
                  </a:cubicBezTo>
                  <a:cubicBezTo>
                    <a:pt x="164" y="108"/>
                    <a:pt x="157" y="127"/>
                    <a:pt x="156" y="131"/>
                  </a:cubicBezTo>
                  <a:cubicBezTo>
                    <a:pt x="153" y="131"/>
                    <a:pt x="142" y="129"/>
                    <a:pt x="134" y="128"/>
                  </a:cubicBezTo>
                  <a:cubicBezTo>
                    <a:pt x="137" y="114"/>
                    <a:pt x="132" y="101"/>
                    <a:pt x="123" y="94"/>
                  </a:cubicBezTo>
                  <a:cubicBezTo>
                    <a:pt x="130" y="91"/>
                    <a:pt x="137" y="83"/>
                    <a:pt x="139" y="73"/>
                  </a:cubicBezTo>
                  <a:cubicBezTo>
                    <a:pt x="141" y="66"/>
                    <a:pt x="141" y="60"/>
                    <a:pt x="140" y="54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4" y="10"/>
                    <a:pt x="174" y="8"/>
                    <a:pt x="173" y="7"/>
                  </a:cubicBezTo>
                  <a:cubicBezTo>
                    <a:pt x="172" y="6"/>
                    <a:pt x="170" y="6"/>
                    <a:pt x="169" y="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5" y="44"/>
                    <a:pt x="132" y="41"/>
                    <a:pt x="127" y="39"/>
                  </a:cubicBezTo>
                  <a:cubicBezTo>
                    <a:pt x="122" y="38"/>
                    <a:pt x="117" y="39"/>
                    <a:pt x="113" y="4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3" y="0"/>
                    <a:pt x="91" y="0"/>
                    <a:pt x="90" y="1"/>
                  </a:cubicBezTo>
                  <a:cubicBezTo>
                    <a:pt x="89" y="1"/>
                    <a:pt x="88" y="3"/>
                    <a:pt x="89" y="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4" y="49"/>
                    <a:pt x="100" y="54"/>
                    <a:pt x="98" y="61"/>
                  </a:cubicBezTo>
                  <a:cubicBezTo>
                    <a:pt x="96" y="71"/>
                    <a:pt x="97" y="81"/>
                    <a:pt x="101" y="87"/>
                  </a:cubicBezTo>
                  <a:cubicBezTo>
                    <a:pt x="91" y="89"/>
                    <a:pt x="82" y="95"/>
                    <a:pt x="76" y="104"/>
                  </a:cubicBezTo>
                  <a:cubicBezTo>
                    <a:pt x="69" y="101"/>
                    <a:pt x="58" y="95"/>
                    <a:pt x="56" y="94"/>
                  </a:cubicBezTo>
                  <a:cubicBezTo>
                    <a:pt x="56" y="92"/>
                    <a:pt x="55" y="75"/>
                    <a:pt x="55" y="75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2"/>
                    <a:pt x="34" y="63"/>
                    <a:pt x="33" y="64"/>
                  </a:cubicBezTo>
                  <a:cubicBezTo>
                    <a:pt x="33" y="64"/>
                    <a:pt x="33" y="65"/>
                    <a:pt x="33" y="65"/>
                  </a:cubicBezTo>
                  <a:cubicBezTo>
                    <a:pt x="32" y="66"/>
                    <a:pt x="33" y="67"/>
                    <a:pt x="34" y="68"/>
                  </a:cubicBezTo>
                  <a:cubicBezTo>
                    <a:pt x="34" y="68"/>
                    <a:pt x="48" y="78"/>
                    <a:pt x="49" y="79"/>
                  </a:cubicBezTo>
                  <a:cubicBezTo>
                    <a:pt x="50" y="82"/>
                    <a:pt x="51" y="99"/>
                    <a:pt x="51" y="9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11"/>
                    <a:pt x="72" y="113"/>
                    <a:pt x="71" y="115"/>
                  </a:cubicBezTo>
                  <a:cubicBezTo>
                    <a:pt x="67" y="127"/>
                    <a:pt x="70" y="140"/>
                    <a:pt x="77" y="149"/>
                  </a:cubicBezTo>
                  <a:cubicBezTo>
                    <a:pt x="74" y="151"/>
                    <a:pt x="71" y="154"/>
                    <a:pt x="68" y="158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4" y="170"/>
                    <a:pt x="5" y="172"/>
                  </a:cubicBezTo>
                  <a:cubicBezTo>
                    <a:pt x="5" y="173"/>
                    <a:pt x="7" y="174"/>
                    <a:pt x="8" y="173"/>
                  </a:cubicBezTo>
                  <a:cubicBezTo>
                    <a:pt x="8" y="173"/>
                    <a:pt x="36" y="158"/>
                    <a:pt x="38" y="157"/>
                  </a:cubicBezTo>
                  <a:cubicBezTo>
                    <a:pt x="39" y="157"/>
                    <a:pt x="55" y="161"/>
                    <a:pt x="64" y="163"/>
                  </a:cubicBezTo>
                  <a:cubicBezTo>
                    <a:pt x="59" y="171"/>
                    <a:pt x="55" y="180"/>
                    <a:pt x="52" y="190"/>
                  </a:cubicBezTo>
                  <a:cubicBezTo>
                    <a:pt x="51" y="192"/>
                    <a:pt x="51" y="194"/>
                    <a:pt x="50" y="197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48"/>
                    <a:pt x="0" y="250"/>
                    <a:pt x="1" y="251"/>
                  </a:cubicBezTo>
                  <a:cubicBezTo>
                    <a:pt x="3" y="252"/>
                    <a:pt x="4" y="251"/>
                    <a:pt x="5" y="250"/>
                  </a:cubicBezTo>
                  <a:cubicBezTo>
                    <a:pt x="5" y="250"/>
                    <a:pt x="24" y="213"/>
                    <a:pt x="25" y="210"/>
                  </a:cubicBezTo>
                  <a:cubicBezTo>
                    <a:pt x="27" y="210"/>
                    <a:pt x="40" y="206"/>
                    <a:pt x="49" y="203"/>
                  </a:cubicBezTo>
                  <a:cubicBezTo>
                    <a:pt x="45" y="228"/>
                    <a:pt x="51" y="249"/>
                    <a:pt x="64" y="253"/>
                  </a:cubicBezTo>
                  <a:cubicBezTo>
                    <a:pt x="77" y="256"/>
                    <a:pt x="93" y="243"/>
                    <a:pt x="103" y="221"/>
                  </a:cubicBezTo>
                  <a:cubicBezTo>
                    <a:pt x="110" y="224"/>
                    <a:pt x="121" y="229"/>
                    <a:pt x="123" y="230"/>
                  </a:cubicBezTo>
                  <a:cubicBezTo>
                    <a:pt x="123" y="233"/>
                    <a:pt x="123" y="286"/>
                    <a:pt x="123" y="286"/>
                  </a:cubicBezTo>
                  <a:cubicBezTo>
                    <a:pt x="123" y="288"/>
                    <a:pt x="124" y="289"/>
                    <a:pt x="125" y="289"/>
                  </a:cubicBezTo>
                  <a:cubicBezTo>
                    <a:pt x="127" y="289"/>
                    <a:pt x="128" y="287"/>
                    <a:pt x="128" y="28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7" y="213"/>
                    <a:pt x="108" y="210"/>
                    <a:pt x="109" y="206"/>
                  </a:cubicBezTo>
                  <a:cubicBezTo>
                    <a:pt x="112" y="196"/>
                    <a:pt x="113" y="186"/>
                    <a:pt x="113" y="177"/>
                  </a:cubicBezTo>
                  <a:cubicBezTo>
                    <a:pt x="120" y="180"/>
                    <a:pt x="138" y="185"/>
                    <a:pt x="139" y="185"/>
                  </a:cubicBezTo>
                  <a:cubicBezTo>
                    <a:pt x="140" y="186"/>
                    <a:pt x="160" y="210"/>
                    <a:pt x="160" y="210"/>
                  </a:cubicBezTo>
                  <a:cubicBezTo>
                    <a:pt x="161" y="211"/>
                    <a:pt x="162" y="211"/>
                    <a:pt x="163" y="210"/>
                  </a:cubicBezTo>
                  <a:cubicBezTo>
                    <a:pt x="164" y="208"/>
                    <a:pt x="164" y="206"/>
                    <a:pt x="163" y="20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66"/>
                    <a:pt x="111" y="162"/>
                    <a:pt x="110" y="159"/>
                  </a:cubicBezTo>
                  <a:cubicBezTo>
                    <a:pt x="120" y="155"/>
                    <a:pt x="129" y="146"/>
                    <a:pt x="133" y="134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67" y="116"/>
                    <a:pt x="168" y="113"/>
                  </a:cubicBezTo>
                  <a:cubicBezTo>
                    <a:pt x="170" y="113"/>
                    <a:pt x="182" y="108"/>
                    <a:pt x="182" y="108"/>
                  </a:cubicBezTo>
                  <a:cubicBezTo>
                    <a:pt x="183" y="108"/>
                    <a:pt x="184" y="107"/>
                    <a:pt x="184" y="106"/>
                  </a:cubicBezTo>
                  <a:cubicBezTo>
                    <a:pt x="184" y="106"/>
                    <a:pt x="184" y="105"/>
                    <a:pt x="184" y="104"/>
                  </a:cubicBezTo>
                  <a:cubicBezTo>
                    <a:pt x="184" y="103"/>
                    <a:pt x="183" y="102"/>
                    <a:pt x="181" y="10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538"/>
            <p:cNvSpPr>
              <a:spLocks/>
            </p:cNvSpPr>
            <p:nvPr/>
          </p:nvSpPr>
          <p:spPr bwMode="auto">
            <a:xfrm>
              <a:off x="118514583" y="113742307"/>
              <a:ext cx="461894" cy="620603"/>
            </a:xfrm>
            <a:custGeom>
              <a:avLst/>
              <a:gdLst/>
              <a:ahLst/>
              <a:cxnLst>
                <a:cxn ang="0">
                  <a:pos x="415" y="227"/>
                </a:cxn>
                <a:cxn ang="0">
                  <a:pos x="356" y="273"/>
                </a:cxn>
                <a:cxn ang="0">
                  <a:pos x="287" y="191"/>
                </a:cxn>
                <a:cxn ang="0">
                  <a:pos x="329" y="120"/>
                </a:cxn>
                <a:cxn ang="0">
                  <a:pos x="407" y="42"/>
                </a:cxn>
                <a:cxn ang="0">
                  <a:pos x="325" y="109"/>
                </a:cxn>
                <a:cxn ang="0">
                  <a:pos x="271" y="87"/>
                </a:cxn>
                <a:cxn ang="0">
                  <a:pos x="224" y="1"/>
                </a:cxn>
                <a:cxn ang="0">
                  <a:pos x="260" y="92"/>
                </a:cxn>
                <a:cxn ang="0">
                  <a:pos x="241" y="172"/>
                </a:cxn>
                <a:cxn ang="0">
                  <a:pos x="140" y="170"/>
                </a:cxn>
                <a:cxn ang="0">
                  <a:pos x="101" y="103"/>
                </a:cxn>
                <a:cxn ang="0">
                  <a:pos x="92" y="105"/>
                </a:cxn>
                <a:cxn ang="0">
                  <a:pos x="127" y="139"/>
                </a:cxn>
                <a:cxn ang="0">
                  <a:pos x="176" y="205"/>
                </a:cxn>
                <a:cxn ang="0">
                  <a:pos x="180" y="282"/>
                </a:cxn>
                <a:cxn ang="0">
                  <a:pos x="94" y="272"/>
                </a:cxn>
                <a:cxn ang="0">
                  <a:pos x="19" y="301"/>
                </a:cxn>
                <a:cxn ang="0">
                  <a:pos x="94" y="284"/>
                </a:cxn>
                <a:cxn ang="0">
                  <a:pos x="121" y="351"/>
                </a:cxn>
                <a:cxn ang="0">
                  <a:pos x="53" y="371"/>
                </a:cxn>
                <a:cxn ang="0">
                  <a:pos x="4" y="452"/>
                </a:cxn>
                <a:cxn ang="0">
                  <a:pos x="60" y="382"/>
                </a:cxn>
                <a:cxn ang="0">
                  <a:pos x="141" y="476"/>
                </a:cxn>
                <a:cxn ang="0">
                  <a:pos x="273" y="452"/>
                </a:cxn>
                <a:cxn ang="0">
                  <a:pos x="273" y="567"/>
                </a:cxn>
                <a:cxn ang="0">
                  <a:pos x="285" y="446"/>
                </a:cxn>
                <a:cxn ang="0">
                  <a:pos x="244" y="403"/>
                </a:cxn>
                <a:cxn ang="0">
                  <a:pos x="313" y="372"/>
                </a:cxn>
                <a:cxn ang="0">
                  <a:pos x="364" y="427"/>
                </a:cxn>
                <a:cxn ang="0">
                  <a:pos x="320" y="362"/>
                </a:cxn>
                <a:cxn ang="0">
                  <a:pos x="252" y="311"/>
                </a:cxn>
                <a:cxn ang="0">
                  <a:pos x="362" y="287"/>
                </a:cxn>
                <a:cxn ang="0">
                  <a:pos x="417" y="239"/>
                </a:cxn>
                <a:cxn ang="0">
                  <a:pos x="422" y="232"/>
                </a:cxn>
              </a:cxnLst>
              <a:rect l="0" t="0" r="r" b="b"/>
              <a:pathLst>
                <a:path w="422" h="567">
                  <a:moveTo>
                    <a:pt x="422" y="232"/>
                  </a:moveTo>
                  <a:cubicBezTo>
                    <a:pt x="421" y="229"/>
                    <a:pt x="418" y="227"/>
                    <a:pt x="415" y="227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6" y="233"/>
                    <a:pt x="359" y="266"/>
                    <a:pt x="356" y="273"/>
                  </a:cubicBezTo>
                  <a:cubicBezTo>
                    <a:pt x="351" y="272"/>
                    <a:pt x="327" y="265"/>
                    <a:pt x="309" y="261"/>
                  </a:cubicBezTo>
                  <a:cubicBezTo>
                    <a:pt x="316" y="235"/>
                    <a:pt x="307" y="209"/>
                    <a:pt x="287" y="191"/>
                  </a:cubicBezTo>
                  <a:cubicBezTo>
                    <a:pt x="303" y="187"/>
                    <a:pt x="319" y="175"/>
                    <a:pt x="326" y="157"/>
                  </a:cubicBezTo>
                  <a:cubicBezTo>
                    <a:pt x="331" y="145"/>
                    <a:pt x="332" y="132"/>
                    <a:pt x="329" y="12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9" y="48"/>
                    <a:pt x="409" y="44"/>
                    <a:pt x="407" y="42"/>
                  </a:cubicBezTo>
                  <a:cubicBezTo>
                    <a:pt x="405" y="39"/>
                    <a:pt x="401" y="39"/>
                    <a:pt x="399" y="41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0" y="100"/>
                    <a:pt x="312" y="92"/>
                    <a:pt x="302" y="88"/>
                  </a:cubicBezTo>
                  <a:cubicBezTo>
                    <a:pt x="292" y="84"/>
                    <a:pt x="281" y="84"/>
                    <a:pt x="271" y="87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1" y="1"/>
                    <a:pt x="227" y="0"/>
                    <a:pt x="224" y="1"/>
                  </a:cubicBezTo>
                  <a:cubicBezTo>
                    <a:pt x="222" y="2"/>
                    <a:pt x="220" y="6"/>
                    <a:pt x="222" y="9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50" y="98"/>
                    <a:pt x="242" y="108"/>
                    <a:pt x="237" y="120"/>
                  </a:cubicBezTo>
                  <a:cubicBezTo>
                    <a:pt x="229" y="138"/>
                    <a:pt x="231" y="158"/>
                    <a:pt x="241" y="172"/>
                  </a:cubicBezTo>
                  <a:cubicBezTo>
                    <a:pt x="218" y="170"/>
                    <a:pt x="197" y="179"/>
                    <a:pt x="183" y="195"/>
                  </a:cubicBezTo>
                  <a:cubicBezTo>
                    <a:pt x="168" y="187"/>
                    <a:pt x="143" y="172"/>
                    <a:pt x="140" y="170"/>
                  </a:cubicBezTo>
                  <a:cubicBezTo>
                    <a:pt x="140" y="165"/>
                    <a:pt x="139" y="133"/>
                    <a:pt x="139" y="13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8" y="101"/>
                    <a:pt x="95" y="101"/>
                    <a:pt x="93" y="104"/>
                  </a:cubicBezTo>
                  <a:cubicBezTo>
                    <a:pt x="92" y="104"/>
                    <a:pt x="92" y="105"/>
                    <a:pt x="92" y="105"/>
                  </a:cubicBezTo>
                  <a:cubicBezTo>
                    <a:pt x="91" y="108"/>
                    <a:pt x="92" y="110"/>
                    <a:pt x="94" y="112"/>
                  </a:cubicBezTo>
                  <a:cubicBezTo>
                    <a:pt x="94" y="112"/>
                    <a:pt x="123" y="136"/>
                    <a:pt x="127" y="139"/>
                  </a:cubicBezTo>
                  <a:cubicBezTo>
                    <a:pt x="127" y="143"/>
                    <a:pt x="128" y="177"/>
                    <a:pt x="128" y="177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4" y="208"/>
                    <a:pt x="172" y="211"/>
                    <a:pt x="171" y="214"/>
                  </a:cubicBezTo>
                  <a:cubicBezTo>
                    <a:pt x="162" y="237"/>
                    <a:pt x="166" y="262"/>
                    <a:pt x="180" y="282"/>
                  </a:cubicBezTo>
                  <a:cubicBezTo>
                    <a:pt x="173" y="285"/>
                    <a:pt x="166" y="290"/>
                    <a:pt x="159" y="296"/>
                  </a:cubicBezTo>
                  <a:cubicBezTo>
                    <a:pt x="94" y="272"/>
                    <a:pt x="94" y="272"/>
                    <a:pt x="94" y="27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0" y="295"/>
                    <a:pt x="18" y="298"/>
                    <a:pt x="19" y="301"/>
                  </a:cubicBezTo>
                  <a:cubicBezTo>
                    <a:pt x="20" y="304"/>
                    <a:pt x="23" y="306"/>
                    <a:pt x="26" y="305"/>
                  </a:cubicBezTo>
                  <a:cubicBezTo>
                    <a:pt x="26" y="305"/>
                    <a:pt x="90" y="285"/>
                    <a:pt x="94" y="284"/>
                  </a:cubicBezTo>
                  <a:cubicBezTo>
                    <a:pt x="96" y="285"/>
                    <a:pt x="130" y="297"/>
                    <a:pt x="150" y="305"/>
                  </a:cubicBezTo>
                  <a:cubicBezTo>
                    <a:pt x="139" y="317"/>
                    <a:pt x="128" y="333"/>
                    <a:pt x="121" y="351"/>
                  </a:cubicBezTo>
                  <a:cubicBezTo>
                    <a:pt x="119" y="356"/>
                    <a:pt x="117" y="360"/>
                    <a:pt x="116" y="36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47"/>
                    <a:pt x="1" y="450"/>
                    <a:pt x="4" y="452"/>
                  </a:cubicBezTo>
                  <a:cubicBezTo>
                    <a:pt x="6" y="454"/>
                    <a:pt x="10" y="453"/>
                    <a:pt x="12" y="451"/>
                  </a:cubicBezTo>
                  <a:cubicBezTo>
                    <a:pt x="12" y="451"/>
                    <a:pt x="57" y="386"/>
                    <a:pt x="60" y="382"/>
                  </a:cubicBezTo>
                  <a:cubicBezTo>
                    <a:pt x="63" y="382"/>
                    <a:pt x="94" y="379"/>
                    <a:pt x="113" y="377"/>
                  </a:cubicBezTo>
                  <a:cubicBezTo>
                    <a:pt x="102" y="422"/>
                    <a:pt x="113" y="464"/>
                    <a:pt x="141" y="476"/>
                  </a:cubicBezTo>
                  <a:cubicBezTo>
                    <a:pt x="170" y="488"/>
                    <a:pt x="206" y="467"/>
                    <a:pt x="231" y="429"/>
                  </a:cubicBezTo>
                  <a:cubicBezTo>
                    <a:pt x="245" y="437"/>
                    <a:pt x="269" y="450"/>
                    <a:pt x="273" y="452"/>
                  </a:cubicBezTo>
                  <a:cubicBezTo>
                    <a:pt x="273" y="459"/>
                    <a:pt x="267" y="561"/>
                    <a:pt x="267" y="561"/>
                  </a:cubicBezTo>
                  <a:cubicBezTo>
                    <a:pt x="267" y="564"/>
                    <a:pt x="269" y="567"/>
                    <a:pt x="273" y="567"/>
                  </a:cubicBezTo>
                  <a:cubicBezTo>
                    <a:pt x="276" y="567"/>
                    <a:pt x="279" y="565"/>
                    <a:pt x="279" y="561"/>
                  </a:cubicBezTo>
                  <a:cubicBezTo>
                    <a:pt x="285" y="446"/>
                    <a:pt x="285" y="446"/>
                    <a:pt x="285" y="446"/>
                  </a:cubicBezTo>
                  <a:cubicBezTo>
                    <a:pt x="237" y="419"/>
                    <a:pt x="237" y="419"/>
                    <a:pt x="237" y="419"/>
                  </a:cubicBezTo>
                  <a:cubicBezTo>
                    <a:pt x="239" y="414"/>
                    <a:pt x="242" y="408"/>
                    <a:pt x="244" y="403"/>
                  </a:cubicBezTo>
                  <a:cubicBezTo>
                    <a:pt x="252" y="384"/>
                    <a:pt x="256" y="365"/>
                    <a:pt x="257" y="348"/>
                  </a:cubicBezTo>
                  <a:cubicBezTo>
                    <a:pt x="272" y="355"/>
                    <a:pt x="311" y="371"/>
                    <a:pt x="313" y="372"/>
                  </a:cubicBezTo>
                  <a:cubicBezTo>
                    <a:pt x="315" y="374"/>
                    <a:pt x="356" y="426"/>
                    <a:pt x="356" y="426"/>
                  </a:cubicBezTo>
                  <a:cubicBezTo>
                    <a:pt x="358" y="428"/>
                    <a:pt x="362" y="429"/>
                    <a:pt x="364" y="427"/>
                  </a:cubicBezTo>
                  <a:cubicBezTo>
                    <a:pt x="367" y="425"/>
                    <a:pt x="367" y="421"/>
                    <a:pt x="365" y="419"/>
                  </a:cubicBezTo>
                  <a:cubicBezTo>
                    <a:pt x="320" y="362"/>
                    <a:pt x="320" y="362"/>
                    <a:pt x="320" y="362"/>
                  </a:cubicBezTo>
                  <a:cubicBezTo>
                    <a:pt x="257" y="336"/>
                    <a:pt x="257" y="336"/>
                    <a:pt x="257" y="336"/>
                  </a:cubicBezTo>
                  <a:cubicBezTo>
                    <a:pt x="256" y="327"/>
                    <a:pt x="254" y="319"/>
                    <a:pt x="252" y="311"/>
                  </a:cubicBezTo>
                  <a:cubicBezTo>
                    <a:pt x="275" y="308"/>
                    <a:pt x="295" y="294"/>
                    <a:pt x="305" y="272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362" y="287"/>
                    <a:pt x="381" y="248"/>
                    <a:pt x="384" y="244"/>
                  </a:cubicBezTo>
                  <a:cubicBezTo>
                    <a:pt x="389" y="243"/>
                    <a:pt x="417" y="239"/>
                    <a:pt x="417" y="239"/>
                  </a:cubicBezTo>
                  <a:cubicBezTo>
                    <a:pt x="419" y="238"/>
                    <a:pt x="420" y="237"/>
                    <a:pt x="421" y="235"/>
                  </a:cubicBezTo>
                  <a:cubicBezTo>
                    <a:pt x="422" y="234"/>
                    <a:pt x="422" y="233"/>
                    <a:pt x="422" y="23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Freeform 539"/>
            <p:cNvSpPr>
              <a:spLocks/>
            </p:cNvSpPr>
            <p:nvPr/>
          </p:nvSpPr>
          <p:spPr bwMode="auto">
            <a:xfrm>
              <a:off x="118213708" y="113837404"/>
              <a:ext cx="330550" cy="391845"/>
            </a:xfrm>
            <a:custGeom>
              <a:avLst/>
              <a:gdLst/>
              <a:ahLst/>
              <a:cxnLst>
                <a:cxn ang="0">
                  <a:pos x="245" y="214"/>
                </a:cxn>
                <a:cxn ang="0">
                  <a:pos x="208" y="218"/>
                </a:cxn>
                <a:cxn ang="0">
                  <a:pos x="219" y="173"/>
                </a:cxn>
                <a:cxn ang="0">
                  <a:pos x="266" y="168"/>
                </a:cxn>
                <a:cxn ang="0">
                  <a:pos x="217" y="165"/>
                </a:cxn>
                <a:cxn ang="0">
                  <a:pos x="166" y="180"/>
                </a:cxn>
                <a:cxn ang="0">
                  <a:pos x="196" y="116"/>
                </a:cxn>
                <a:cxn ang="0">
                  <a:pos x="192" y="70"/>
                </a:cxn>
                <a:cxn ang="0">
                  <a:pos x="191" y="65"/>
                </a:cxn>
                <a:cxn ang="0">
                  <a:pos x="174" y="88"/>
                </a:cxn>
                <a:cxn ang="0">
                  <a:pos x="162" y="132"/>
                </a:cxn>
                <a:cxn ang="0">
                  <a:pos x="117" y="84"/>
                </a:cxn>
                <a:cxn ang="0">
                  <a:pos x="94" y="3"/>
                </a:cxn>
                <a:cxn ang="0">
                  <a:pos x="87" y="4"/>
                </a:cxn>
                <a:cxn ang="0">
                  <a:pos x="74" y="70"/>
                </a:cxn>
                <a:cxn ang="0">
                  <a:pos x="5" y="73"/>
                </a:cxn>
                <a:cxn ang="0">
                  <a:pos x="4" y="80"/>
                </a:cxn>
                <a:cxn ang="0">
                  <a:pos x="65" y="115"/>
                </a:cxn>
                <a:cxn ang="0">
                  <a:pos x="82" y="170"/>
                </a:cxn>
                <a:cxn ang="0">
                  <a:pos x="34" y="168"/>
                </a:cxn>
                <a:cxn ang="0">
                  <a:pos x="2" y="180"/>
                </a:cxn>
                <a:cxn ang="0">
                  <a:pos x="6" y="183"/>
                </a:cxn>
                <a:cxn ang="0">
                  <a:pos x="52" y="190"/>
                </a:cxn>
                <a:cxn ang="0">
                  <a:pos x="87" y="183"/>
                </a:cxn>
                <a:cxn ang="0">
                  <a:pos x="123" y="220"/>
                </a:cxn>
                <a:cxn ang="0">
                  <a:pos x="70" y="287"/>
                </a:cxn>
                <a:cxn ang="0">
                  <a:pos x="77" y="290"/>
                </a:cxn>
                <a:cxn ang="0">
                  <a:pos x="124" y="228"/>
                </a:cxn>
                <a:cxn ang="0">
                  <a:pos x="140" y="268"/>
                </a:cxn>
                <a:cxn ang="0">
                  <a:pos x="137" y="355"/>
                </a:cxn>
                <a:cxn ang="0">
                  <a:pos x="144" y="352"/>
                </a:cxn>
                <a:cxn ang="0">
                  <a:pos x="145" y="274"/>
                </a:cxn>
                <a:cxn ang="0">
                  <a:pos x="216" y="235"/>
                </a:cxn>
                <a:cxn ang="0">
                  <a:pos x="296" y="267"/>
                </a:cxn>
                <a:cxn ang="0">
                  <a:pos x="300" y="262"/>
                </a:cxn>
              </a:cxnLst>
              <a:rect l="0" t="0" r="r" b="b"/>
              <a:pathLst>
                <a:path w="302" h="358">
                  <a:moveTo>
                    <a:pt x="300" y="262"/>
                  </a:moveTo>
                  <a:cubicBezTo>
                    <a:pt x="245" y="214"/>
                    <a:pt x="245" y="214"/>
                    <a:pt x="245" y="214"/>
                  </a:cubicBezTo>
                  <a:cubicBezTo>
                    <a:pt x="213" y="228"/>
                    <a:pt x="213" y="228"/>
                    <a:pt x="213" y="228"/>
                  </a:cubicBezTo>
                  <a:cubicBezTo>
                    <a:pt x="212" y="225"/>
                    <a:pt x="210" y="222"/>
                    <a:pt x="208" y="218"/>
                  </a:cubicBezTo>
                  <a:cubicBezTo>
                    <a:pt x="202" y="207"/>
                    <a:pt x="194" y="198"/>
                    <a:pt x="186" y="192"/>
                  </a:cubicBezTo>
                  <a:cubicBezTo>
                    <a:pt x="195" y="187"/>
                    <a:pt x="218" y="173"/>
                    <a:pt x="219" y="173"/>
                  </a:cubicBezTo>
                  <a:cubicBezTo>
                    <a:pt x="221" y="172"/>
                    <a:pt x="263" y="172"/>
                    <a:pt x="263" y="172"/>
                  </a:cubicBezTo>
                  <a:cubicBezTo>
                    <a:pt x="265" y="172"/>
                    <a:pt x="266" y="170"/>
                    <a:pt x="266" y="168"/>
                  </a:cubicBezTo>
                  <a:cubicBezTo>
                    <a:pt x="266" y="166"/>
                    <a:pt x="264" y="164"/>
                    <a:pt x="262" y="164"/>
                  </a:cubicBezTo>
                  <a:cubicBezTo>
                    <a:pt x="217" y="165"/>
                    <a:pt x="217" y="165"/>
                    <a:pt x="217" y="165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75" y="184"/>
                    <a:pt x="170" y="181"/>
                    <a:pt x="166" y="180"/>
                  </a:cubicBezTo>
                  <a:cubicBezTo>
                    <a:pt x="173" y="167"/>
                    <a:pt x="174" y="151"/>
                    <a:pt x="166" y="13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96" y="116"/>
                    <a:pt x="184" y="91"/>
                    <a:pt x="182" y="88"/>
                  </a:cubicBezTo>
                  <a:cubicBezTo>
                    <a:pt x="184" y="86"/>
                    <a:pt x="192" y="70"/>
                    <a:pt x="192" y="70"/>
                  </a:cubicBezTo>
                  <a:cubicBezTo>
                    <a:pt x="193" y="69"/>
                    <a:pt x="193" y="68"/>
                    <a:pt x="192" y="67"/>
                  </a:cubicBezTo>
                  <a:cubicBezTo>
                    <a:pt x="192" y="66"/>
                    <a:pt x="191" y="66"/>
                    <a:pt x="191" y="65"/>
                  </a:cubicBezTo>
                  <a:cubicBezTo>
                    <a:pt x="189" y="64"/>
                    <a:pt x="187" y="65"/>
                    <a:pt x="186" y="67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84" y="109"/>
                    <a:pt x="186" y="114"/>
                  </a:cubicBezTo>
                  <a:cubicBezTo>
                    <a:pt x="184" y="116"/>
                    <a:pt x="171" y="125"/>
                    <a:pt x="162" y="132"/>
                  </a:cubicBezTo>
                  <a:cubicBezTo>
                    <a:pt x="152" y="119"/>
                    <a:pt x="135" y="114"/>
                    <a:pt x="119" y="117"/>
                  </a:cubicBezTo>
                  <a:cubicBezTo>
                    <a:pt x="124" y="107"/>
                    <a:pt x="123" y="95"/>
                    <a:pt x="117" y="84"/>
                  </a:cubicBezTo>
                  <a:cubicBezTo>
                    <a:pt x="113" y="77"/>
                    <a:pt x="107" y="72"/>
                    <a:pt x="100" y="69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3" y="0"/>
                    <a:pt x="91" y="0"/>
                  </a:cubicBezTo>
                  <a:cubicBezTo>
                    <a:pt x="89" y="0"/>
                    <a:pt x="87" y="2"/>
                    <a:pt x="87" y="4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6" y="66"/>
                    <a:pt x="80" y="67"/>
                    <a:pt x="74" y="70"/>
                  </a:cubicBezTo>
                  <a:cubicBezTo>
                    <a:pt x="68" y="73"/>
                    <a:pt x="64" y="79"/>
                    <a:pt x="62" y="85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2"/>
                    <a:pt x="1" y="74"/>
                    <a:pt x="1" y="75"/>
                  </a:cubicBezTo>
                  <a:cubicBezTo>
                    <a:pt x="0" y="77"/>
                    <a:pt x="2" y="79"/>
                    <a:pt x="4" y="8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100"/>
                    <a:pt x="61" y="107"/>
                    <a:pt x="65" y="115"/>
                  </a:cubicBezTo>
                  <a:cubicBezTo>
                    <a:pt x="71" y="125"/>
                    <a:pt x="81" y="132"/>
                    <a:pt x="92" y="132"/>
                  </a:cubicBezTo>
                  <a:cubicBezTo>
                    <a:pt x="83" y="143"/>
                    <a:pt x="79" y="157"/>
                    <a:pt x="82" y="170"/>
                  </a:cubicBezTo>
                  <a:cubicBezTo>
                    <a:pt x="72" y="174"/>
                    <a:pt x="55" y="181"/>
                    <a:pt x="53" y="182"/>
                  </a:cubicBezTo>
                  <a:cubicBezTo>
                    <a:pt x="50" y="180"/>
                    <a:pt x="34" y="168"/>
                    <a:pt x="34" y="168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3" y="176"/>
                    <a:pt x="2" y="178"/>
                    <a:pt x="2" y="180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3" y="182"/>
                    <a:pt x="5" y="183"/>
                    <a:pt x="6" y="183"/>
                  </a:cubicBezTo>
                  <a:cubicBezTo>
                    <a:pt x="6" y="183"/>
                    <a:pt x="29" y="177"/>
                    <a:pt x="32" y="176"/>
                  </a:cubicBezTo>
                  <a:cubicBezTo>
                    <a:pt x="35" y="178"/>
                    <a:pt x="52" y="190"/>
                    <a:pt x="52" y="19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5" y="179"/>
                    <a:pt x="85" y="181"/>
                    <a:pt x="87" y="183"/>
                  </a:cubicBezTo>
                  <a:cubicBezTo>
                    <a:pt x="94" y="197"/>
                    <a:pt x="109" y="204"/>
                    <a:pt x="124" y="204"/>
                  </a:cubicBezTo>
                  <a:cubicBezTo>
                    <a:pt x="123" y="209"/>
                    <a:pt x="122" y="214"/>
                    <a:pt x="123" y="220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69" y="289"/>
                    <a:pt x="70" y="291"/>
                    <a:pt x="72" y="292"/>
                  </a:cubicBezTo>
                  <a:cubicBezTo>
                    <a:pt x="74" y="293"/>
                    <a:pt x="76" y="292"/>
                    <a:pt x="77" y="290"/>
                  </a:cubicBezTo>
                  <a:cubicBezTo>
                    <a:pt x="77" y="290"/>
                    <a:pt x="91" y="250"/>
                    <a:pt x="92" y="248"/>
                  </a:cubicBezTo>
                  <a:cubicBezTo>
                    <a:pt x="93" y="247"/>
                    <a:pt x="112" y="235"/>
                    <a:pt x="124" y="228"/>
                  </a:cubicBezTo>
                  <a:cubicBezTo>
                    <a:pt x="126" y="239"/>
                    <a:pt x="130" y="250"/>
                    <a:pt x="136" y="260"/>
                  </a:cubicBezTo>
                  <a:cubicBezTo>
                    <a:pt x="137" y="263"/>
                    <a:pt x="139" y="265"/>
                    <a:pt x="140" y="268"/>
                  </a:cubicBezTo>
                  <a:cubicBezTo>
                    <a:pt x="120" y="302"/>
                    <a:pt x="120" y="302"/>
                    <a:pt x="120" y="302"/>
                  </a:cubicBezTo>
                  <a:cubicBezTo>
                    <a:pt x="137" y="355"/>
                    <a:pt x="137" y="355"/>
                    <a:pt x="137" y="355"/>
                  </a:cubicBezTo>
                  <a:cubicBezTo>
                    <a:pt x="137" y="357"/>
                    <a:pt x="139" y="358"/>
                    <a:pt x="141" y="357"/>
                  </a:cubicBezTo>
                  <a:cubicBezTo>
                    <a:pt x="143" y="356"/>
                    <a:pt x="144" y="354"/>
                    <a:pt x="144" y="352"/>
                  </a:cubicBezTo>
                  <a:cubicBezTo>
                    <a:pt x="144" y="352"/>
                    <a:pt x="129" y="306"/>
                    <a:pt x="128" y="303"/>
                  </a:cubicBezTo>
                  <a:cubicBezTo>
                    <a:pt x="129" y="301"/>
                    <a:pt x="139" y="284"/>
                    <a:pt x="145" y="274"/>
                  </a:cubicBezTo>
                  <a:cubicBezTo>
                    <a:pt x="164" y="297"/>
                    <a:pt x="189" y="307"/>
                    <a:pt x="206" y="298"/>
                  </a:cubicBezTo>
                  <a:cubicBezTo>
                    <a:pt x="222" y="288"/>
                    <a:pt x="226" y="262"/>
                    <a:pt x="216" y="235"/>
                  </a:cubicBezTo>
                  <a:cubicBezTo>
                    <a:pt x="226" y="231"/>
                    <a:pt x="241" y="224"/>
                    <a:pt x="244" y="223"/>
                  </a:cubicBezTo>
                  <a:cubicBezTo>
                    <a:pt x="247" y="226"/>
                    <a:pt x="296" y="267"/>
                    <a:pt x="296" y="267"/>
                  </a:cubicBezTo>
                  <a:cubicBezTo>
                    <a:pt x="297" y="268"/>
                    <a:pt x="300" y="268"/>
                    <a:pt x="301" y="267"/>
                  </a:cubicBezTo>
                  <a:cubicBezTo>
                    <a:pt x="302" y="265"/>
                    <a:pt x="302" y="263"/>
                    <a:pt x="300" y="26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5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2080973" y="1143000"/>
            <a:ext cx="5058254" cy="3302008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b" anchorCtr="0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83820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348615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348615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Picture Placeholder 15"/>
          <p:cNvSpPr>
            <a:spLocks noGrp="1" noChangeAspect="1"/>
          </p:cNvSpPr>
          <p:nvPr>
            <p:ph type="pic" sz="quarter" idx="25"/>
          </p:nvPr>
        </p:nvSpPr>
        <p:spPr>
          <a:xfrm>
            <a:off x="609600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914400" y="685800"/>
            <a:ext cx="1828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3276600"/>
            <a:ext cx="7391400" cy="2514600"/>
          </a:xfrm>
        </p:spPr>
        <p:txBody>
          <a:bodyPr anchor="t" anchorCtr="0">
            <a:normAutofit/>
          </a:bodyPr>
          <a:lstStyle>
            <a:lvl1pPr marL="0" marR="0" indent="0" algn="l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36"/>
          </p:nvPr>
        </p:nvSpPr>
        <p:spPr>
          <a:xfrm>
            <a:off x="2819400" y="685800"/>
            <a:ext cx="1752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  <p:sp>
        <p:nvSpPr>
          <p:cNvPr id="14" name="Picture Placeholder 15"/>
          <p:cNvSpPr>
            <a:spLocks noGrp="1" noChangeAspect="1"/>
          </p:cNvSpPr>
          <p:nvPr>
            <p:ph type="pic" sz="quarter" idx="37"/>
          </p:nvPr>
        </p:nvSpPr>
        <p:spPr>
          <a:xfrm>
            <a:off x="4648200" y="685800"/>
            <a:ext cx="1828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38"/>
          </p:nvPr>
        </p:nvSpPr>
        <p:spPr>
          <a:xfrm>
            <a:off x="6553200" y="685800"/>
            <a:ext cx="1752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762000" y="1600200"/>
            <a:ext cx="76962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4267200"/>
            <a:ext cx="7696200" cy="609600"/>
          </a:xfrm>
        </p:spPr>
        <p:txBody>
          <a:bodyPr anchor="ctr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1219200" y="838200"/>
            <a:ext cx="6553200" cy="465605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5943600"/>
            <a:ext cx="7010400" cy="609600"/>
          </a:xfrm>
        </p:spPr>
        <p:txBody>
          <a:bodyPr anchor="ctr" anchorCtr="0">
            <a:normAutofit/>
          </a:bodyPr>
          <a:lstStyle>
            <a:lvl1pPr marL="0" marR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600" i="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838200"/>
            <a:ext cx="3276600" cy="46482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990600" y="838200"/>
            <a:ext cx="3962400" cy="46482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ingham.jp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25" name="Rounded Rectangle 24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ine 534"/>
          <p:cNvSpPr>
            <a:spLocks noChangeShapeType="1"/>
          </p:cNvSpPr>
          <p:nvPr userDrawn="1"/>
        </p:nvSpPr>
        <p:spPr bwMode="auto">
          <a:xfrm>
            <a:off x="243127" y="5924550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5334000"/>
            <a:ext cx="7848599" cy="381000"/>
          </a:xfrm>
          <a:noFill/>
        </p:spPr>
        <p:txBody>
          <a:bodyPr vert="horz" anchor="ctr"/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4038600"/>
            <a:ext cx="7848599" cy="1295400"/>
          </a:xfrm>
          <a:noFill/>
        </p:spPr>
        <p:txBody>
          <a:bodyPr vert="horz" anchor="b" anchorCtr="0"/>
          <a:lstStyle>
            <a:lvl1pPr marL="0" indent="0" algn="ctr">
              <a:buFontTx/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ingham.jp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20" name="Rounded Rectangle 19"/>
          <p:cNvSpPr/>
          <p:nvPr userDrawn="1"/>
        </p:nvSpPr>
        <p:spPr>
          <a:xfrm>
            <a:off x="319327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24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4" name="Line 534"/>
          <p:cNvSpPr>
            <a:spLocks noChangeShapeType="1"/>
          </p:cNvSpPr>
          <p:nvPr userDrawn="1"/>
        </p:nvSpPr>
        <p:spPr bwMode="auto">
          <a:xfrm>
            <a:off x="243127" y="5932967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15"/>
          <p:cNvSpPr>
            <a:spLocks noGrp="1" noChangeAspect="1"/>
          </p:cNvSpPr>
          <p:nvPr>
            <p:ph type="pic" sz="quarter" idx="19"/>
          </p:nvPr>
        </p:nvSpPr>
        <p:spPr>
          <a:xfrm>
            <a:off x="990600" y="838200"/>
            <a:ext cx="3429000" cy="48768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0"/>
          </p:nvPr>
        </p:nvSpPr>
        <p:spPr>
          <a:xfrm>
            <a:off x="4800600" y="838200"/>
            <a:ext cx="3429000" cy="48768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5943600"/>
            <a:ext cx="3429000" cy="609600"/>
          </a:xfrm>
        </p:spPr>
        <p:txBody>
          <a:bodyPr anchor="ctr" anchorCtr="0">
            <a:normAutofit/>
          </a:bodyPr>
          <a:lstStyle>
            <a:lvl1pPr marL="0" marR="0" indent="0" algn="ctr">
              <a:buFontTx/>
              <a:buNone/>
              <a:defRPr lang="en-US" sz="160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ctr" rtl="0" eaLnBrk="1" latinLnBrk="0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876800" y="5943600"/>
            <a:ext cx="3429000" cy="609600"/>
          </a:xfrm>
        </p:spPr>
        <p:txBody>
          <a:bodyPr anchor="ctr" anchorCtr="0">
            <a:normAutofit/>
          </a:bodyPr>
          <a:lstStyle>
            <a:lvl1pPr marL="0" marR="0" indent="0" algn="ctr">
              <a:buFontTx/>
              <a:buNone/>
              <a:defRPr lang="en-US" sz="160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ctr" rtl="0" eaLnBrk="1" latinLnBrk="0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838200" y="16002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4724400" y="16002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267200"/>
            <a:ext cx="3657600" cy="838200"/>
          </a:xfrm>
        </p:spPr>
        <p:txBody>
          <a:bodyPr anchor="t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724400" y="4267200"/>
            <a:ext cx="3657600" cy="838200"/>
          </a:xfrm>
        </p:spPr>
        <p:txBody>
          <a:bodyPr anchor="t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9144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46482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648200" y="3276600"/>
            <a:ext cx="3657600" cy="2514600"/>
          </a:xfrm>
        </p:spPr>
        <p:txBody>
          <a:bodyPr anchor="t" anchorCtr="0">
            <a:normAutofit/>
          </a:bodyPr>
          <a:lstStyle>
            <a:lvl1pPr marL="0" marR="0" indent="0" algn="l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Picture Placeholder 15"/>
          <p:cNvSpPr>
            <a:spLocks noGrp="1" noChangeAspect="1"/>
          </p:cNvSpPr>
          <p:nvPr>
            <p:ph type="pic" sz="quarter" idx="24"/>
          </p:nvPr>
        </p:nvSpPr>
        <p:spPr>
          <a:xfrm>
            <a:off x="914400" y="32766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304800" y="304800"/>
            <a:ext cx="4229100" cy="5638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25"/>
          </p:nvPr>
        </p:nvSpPr>
        <p:spPr>
          <a:xfrm>
            <a:off x="46482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648200" y="3276600"/>
            <a:ext cx="3657600" cy="2514600"/>
          </a:xfrm>
        </p:spPr>
        <p:txBody>
          <a:bodyPr anchor="t" anchorCtr="0">
            <a:normAutofit/>
          </a:bodyPr>
          <a:lstStyle>
            <a:lvl1pPr marL="0" marR="0" indent="0" algn="l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ingham.jpg"/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11" name="Rounded Rectangle 10"/>
          <p:cNvSpPr/>
          <p:nvPr/>
        </p:nvSpPr>
        <p:spPr>
          <a:xfrm>
            <a:off x="319327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15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3" name="Line 534"/>
          <p:cNvSpPr>
            <a:spLocks noChangeShapeType="1"/>
          </p:cNvSpPr>
          <p:nvPr/>
        </p:nvSpPr>
        <p:spPr bwMode="auto">
          <a:xfrm>
            <a:off x="243127" y="5932967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4" name="Group 535"/>
          <p:cNvGrpSpPr>
            <a:grpSpLocks/>
          </p:cNvGrpSpPr>
          <p:nvPr/>
        </p:nvGrpSpPr>
        <p:grpSpPr bwMode="auto">
          <a:xfrm>
            <a:off x="7086600" y="4800600"/>
            <a:ext cx="1806528" cy="1568386"/>
            <a:chOff x="118213708" y="113327540"/>
            <a:chExt cx="1191874" cy="1035370"/>
          </a:xfrm>
        </p:grpSpPr>
        <p:sp>
          <p:nvSpPr>
            <p:cNvPr id="545" name="Freeform 536"/>
            <p:cNvSpPr>
              <a:spLocks/>
            </p:cNvSpPr>
            <p:nvPr/>
          </p:nvSpPr>
          <p:spPr bwMode="auto">
            <a:xfrm>
              <a:off x="119069559" y="113327540"/>
              <a:ext cx="336023" cy="461896"/>
            </a:xfrm>
            <a:custGeom>
              <a:avLst/>
              <a:gdLst/>
              <a:ahLst/>
              <a:cxnLst>
                <a:cxn ang="0">
                  <a:pos x="261" y="301"/>
                </a:cxn>
                <a:cxn ang="0">
                  <a:pos x="218" y="292"/>
                </a:cxn>
                <a:cxn ang="0">
                  <a:pos x="247" y="244"/>
                </a:cxn>
                <a:cxn ang="0">
                  <a:pos x="302" y="257"/>
                </a:cxn>
                <a:cxn ang="0">
                  <a:pos x="248" y="235"/>
                </a:cxn>
                <a:cxn ang="0">
                  <a:pos x="185" y="232"/>
                </a:cxn>
                <a:cxn ang="0">
                  <a:pos x="243" y="171"/>
                </a:cxn>
                <a:cxn ang="0">
                  <a:pos x="256" y="119"/>
                </a:cxn>
                <a:cxn ang="0">
                  <a:pos x="256" y="113"/>
                </a:cxn>
                <a:cxn ang="0">
                  <a:pos x="229" y="132"/>
                </a:cxn>
                <a:cxn ang="0">
                  <a:pos x="199" y="177"/>
                </a:cxn>
                <a:cxn ang="0">
                  <a:pos x="166" y="106"/>
                </a:cxn>
                <a:cxn ang="0">
                  <a:pos x="171" y="6"/>
                </a:cxn>
                <a:cxn ang="0">
                  <a:pos x="163" y="4"/>
                </a:cxn>
                <a:cxn ang="0">
                  <a:pos x="123" y="73"/>
                </a:cxn>
                <a:cxn ang="0">
                  <a:pos x="45" y="50"/>
                </a:cxn>
                <a:cxn ang="0">
                  <a:pos x="40" y="58"/>
                </a:cxn>
                <a:cxn ang="0">
                  <a:pos x="96" y="120"/>
                </a:cxn>
                <a:cxn ang="0">
                  <a:pos x="94" y="189"/>
                </a:cxn>
                <a:cxn ang="0">
                  <a:pos x="40" y="169"/>
                </a:cxn>
                <a:cxn ang="0">
                  <a:pos x="0" y="170"/>
                </a:cxn>
                <a:cxn ang="0">
                  <a:pos x="4" y="175"/>
                </a:cxn>
                <a:cxn ang="0">
                  <a:pos x="52" y="200"/>
                </a:cxn>
                <a:cxn ang="0">
                  <a:pos x="94" y="206"/>
                </a:cxn>
                <a:cxn ang="0">
                  <a:pos x="121" y="261"/>
                </a:cxn>
                <a:cxn ang="0">
                  <a:pos x="36" y="317"/>
                </a:cxn>
                <a:cxn ang="0">
                  <a:pos x="43" y="322"/>
                </a:cxn>
                <a:cxn ang="0">
                  <a:pos x="119" y="270"/>
                </a:cxn>
                <a:cxn ang="0">
                  <a:pos x="123" y="321"/>
                </a:cxn>
                <a:cxn ang="0">
                  <a:pos x="86" y="418"/>
                </a:cxn>
                <a:cxn ang="0">
                  <a:pos x="94" y="418"/>
                </a:cxn>
                <a:cxn ang="0">
                  <a:pos x="126" y="330"/>
                </a:cxn>
                <a:cxn ang="0">
                  <a:pos x="220" y="314"/>
                </a:cxn>
                <a:cxn ang="0">
                  <a:pos x="298" y="380"/>
                </a:cxn>
                <a:cxn ang="0">
                  <a:pos x="305" y="375"/>
                </a:cxn>
              </a:cxnLst>
              <a:rect l="0" t="0" r="r" b="b"/>
              <a:pathLst>
                <a:path w="307" h="422">
                  <a:moveTo>
                    <a:pt x="305" y="375"/>
                  </a:moveTo>
                  <a:cubicBezTo>
                    <a:pt x="261" y="301"/>
                    <a:pt x="261" y="301"/>
                    <a:pt x="261" y="301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0"/>
                    <a:pt x="219" y="296"/>
                    <a:pt x="218" y="292"/>
                  </a:cubicBezTo>
                  <a:cubicBezTo>
                    <a:pt x="215" y="277"/>
                    <a:pt x="210" y="264"/>
                    <a:pt x="203" y="253"/>
                  </a:cubicBezTo>
                  <a:cubicBezTo>
                    <a:pt x="215" y="251"/>
                    <a:pt x="246" y="244"/>
                    <a:pt x="247" y="244"/>
                  </a:cubicBezTo>
                  <a:cubicBezTo>
                    <a:pt x="249" y="245"/>
                    <a:pt x="297" y="259"/>
                    <a:pt x="297" y="259"/>
                  </a:cubicBezTo>
                  <a:cubicBezTo>
                    <a:pt x="299" y="260"/>
                    <a:pt x="302" y="259"/>
                    <a:pt x="302" y="257"/>
                  </a:cubicBezTo>
                  <a:cubicBezTo>
                    <a:pt x="303" y="254"/>
                    <a:pt x="302" y="252"/>
                    <a:pt x="299" y="251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4" y="240"/>
                    <a:pt x="189" y="236"/>
                    <a:pt x="185" y="232"/>
                  </a:cubicBezTo>
                  <a:cubicBezTo>
                    <a:pt x="198" y="220"/>
                    <a:pt x="204" y="203"/>
                    <a:pt x="201" y="185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38" y="139"/>
                    <a:pt x="238" y="135"/>
                  </a:cubicBezTo>
                  <a:cubicBezTo>
                    <a:pt x="241" y="133"/>
                    <a:pt x="256" y="119"/>
                    <a:pt x="256" y="119"/>
                  </a:cubicBezTo>
                  <a:cubicBezTo>
                    <a:pt x="257" y="118"/>
                    <a:pt x="258" y="116"/>
                    <a:pt x="258" y="115"/>
                  </a:cubicBezTo>
                  <a:cubicBezTo>
                    <a:pt x="257" y="114"/>
                    <a:pt x="257" y="113"/>
                    <a:pt x="256" y="113"/>
                  </a:cubicBezTo>
                  <a:cubicBezTo>
                    <a:pt x="255" y="111"/>
                    <a:pt x="252" y="111"/>
                    <a:pt x="250" y="112"/>
                  </a:cubicBezTo>
                  <a:cubicBezTo>
                    <a:pt x="229" y="132"/>
                    <a:pt x="229" y="132"/>
                    <a:pt x="229" y="132"/>
                  </a:cubicBezTo>
                  <a:cubicBezTo>
                    <a:pt x="229" y="132"/>
                    <a:pt x="232" y="160"/>
                    <a:pt x="233" y="165"/>
                  </a:cubicBezTo>
                  <a:cubicBezTo>
                    <a:pt x="229" y="166"/>
                    <a:pt x="212" y="173"/>
                    <a:pt x="199" y="177"/>
                  </a:cubicBezTo>
                  <a:cubicBezTo>
                    <a:pt x="192" y="159"/>
                    <a:pt x="176" y="146"/>
                    <a:pt x="156" y="143"/>
                  </a:cubicBezTo>
                  <a:cubicBezTo>
                    <a:pt x="165" y="134"/>
                    <a:pt x="169" y="120"/>
                    <a:pt x="166" y="106"/>
                  </a:cubicBezTo>
                  <a:cubicBezTo>
                    <a:pt x="164" y="96"/>
                    <a:pt x="159" y="88"/>
                    <a:pt x="153" y="82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4"/>
                    <a:pt x="170" y="2"/>
                    <a:pt x="168" y="1"/>
                  </a:cubicBezTo>
                  <a:cubicBezTo>
                    <a:pt x="166" y="0"/>
                    <a:pt x="163" y="2"/>
                    <a:pt x="163" y="4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38" y="73"/>
                    <a:pt x="131" y="72"/>
                    <a:pt x="123" y="73"/>
                  </a:cubicBezTo>
                  <a:cubicBezTo>
                    <a:pt x="115" y="75"/>
                    <a:pt x="108" y="80"/>
                    <a:pt x="103" y="86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3" y="49"/>
                    <a:pt x="40" y="50"/>
                    <a:pt x="39" y="52"/>
                  </a:cubicBezTo>
                  <a:cubicBezTo>
                    <a:pt x="37" y="54"/>
                    <a:pt x="38" y="57"/>
                    <a:pt x="40" y="5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5" y="101"/>
                    <a:pt x="94" y="111"/>
                    <a:pt x="96" y="120"/>
                  </a:cubicBezTo>
                  <a:cubicBezTo>
                    <a:pt x="99" y="134"/>
                    <a:pt x="108" y="146"/>
                    <a:pt x="120" y="151"/>
                  </a:cubicBezTo>
                  <a:cubicBezTo>
                    <a:pt x="105" y="159"/>
                    <a:pt x="96" y="173"/>
                    <a:pt x="94" y="189"/>
                  </a:cubicBezTo>
                  <a:cubicBezTo>
                    <a:pt x="81" y="190"/>
                    <a:pt x="60" y="191"/>
                    <a:pt x="57" y="191"/>
                  </a:cubicBezTo>
                  <a:cubicBezTo>
                    <a:pt x="54" y="188"/>
                    <a:pt x="40" y="169"/>
                    <a:pt x="40" y="169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2" y="166"/>
                    <a:pt x="0" y="168"/>
                    <a:pt x="0" y="17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73"/>
                    <a:pt x="2" y="175"/>
                    <a:pt x="4" y="175"/>
                  </a:cubicBezTo>
                  <a:cubicBezTo>
                    <a:pt x="4" y="175"/>
                    <a:pt x="32" y="177"/>
                    <a:pt x="36" y="177"/>
                  </a:cubicBezTo>
                  <a:cubicBezTo>
                    <a:pt x="38" y="180"/>
                    <a:pt x="52" y="200"/>
                    <a:pt x="52" y="200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01"/>
                    <a:pt x="94" y="203"/>
                    <a:pt x="94" y="206"/>
                  </a:cubicBezTo>
                  <a:cubicBezTo>
                    <a:pt x="98" y="224"/>
                    <a:pt x="111" y="238"/>
                    <a:pt x="128" y="244"/>
                  </a:cubicBezTo>
                  <a:cubicBezTo>
                    <a:pt x="125" y="249"/>
                    <a:pt x="123" y="255"/>
                    <a:pt x="121" y="261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36" y="317"/>
                    <a:pt x="36" y="317"/>
                    <a:pt x="36" y="317"/>
                  </a:cubicBezTo>
                  <a:cubicBezTo>
                    <a:pt x="34" y="319"/>
                    <a:pt x="35" y="321"/>
                    <a:pt x="37" y="323"/>
                  </a:cubicBezTo>
                  <a:cubicBezTo>
                    <a:pt x="38" y="324"/>
                    <a:pt x="41" y="324"/>
                    <a:pt x="43" y="322"/>
                  </a:cubicBezTo>
                  <a:cubicBezTo>
                    <a:pt x="43" y="322"/>
                    <a:pt x="74" y="283"/>
                    <a:pt x="76" y="281"/>
                  </a:cubicBezTo>
                  <a:cubicBezTo>
                    <a:pt x="78" y="281"/>
                    <a:pt x="104" y="274"/>
                    <a:pt x="119" y="270"/>
                  </a:cubicBezTo>
                  <a:cubicBezTo>
                    <a:pt x="117" y="283"/>
                    <a:pt x="117" y="297"/>
                    <a:pt x="120" y="311"/>
                  </a:cubicBezTo>
                  <a:cubicBezTo>
                    <a:pt x="121" y="315"/>
                    <a:pt x="122" y="318"/>
                    <a:pt x="123" y="321"/>
                  </a:cubicBezTo>
                  <a:cubicBezTo>
                    <a:pt x="87" y="352"/>
                    <a:pt x="87" y="352"/>
                    <a:pt x="87" y="352"/>
                  </a:cubicBezTo>
                  <a:cubicBezTo>
                    <a:pt x="86" y="418"/>
                    <a:pt x="86" y="418"/>
                    <a:pt x="86" y="418"/>
                  </a:cubicBezTo>
                  <a:cubicBezTo>
                    <a:pt x="86" y="420"/>
                    <a:pt x="88" y="422"/>
                    <a:pt x="90" y="422"/>
                  </a:cubicBezTo>
                  <a:cubicBezTo>
                    <a:pt x="92" y="422"/>
                    <a:pt x="94" y="420"/>
                    <a:pt x="94" y="418"/>
                  </a:cubicBezTo>
                  <a:cubicBezTo>
                    <a:pt x="94" y="418"/>
                    <a:pt x="95" y="360"/>
                    <a:pt x="96" y="356"/>
                  </a:cubicBezTo>
                  <a:cubicBezTo>
                    <a:pt x="97" y="354"/>
                    <a:pt x="115" y="339"/>
                    <a:pt x="126" y="330"/>
                  </a:cubicBezTo>
                  <a:cubicBezTo>
                    <a:pt x="138" y="363"/>
                    <a:pt x="162" y="384"/>
                    <a:pt x="185" y="380"/>
                  </a:cubicBezTo>
                  <a:cubicBezTo>
                    <a:pt x="207" y="375"/>
                    <a:pt x="221" y="347"/>
                    <a:pt x="220" y="314"/>
                  </a:cubicBezTo>
                  <a:cubicBezTo>
                    <a:pt x="233" y="312"/>
                    <a:pt x="253" y="311"/>
                    <a:pt x="256" y="310"/>
                  </a:cubicBezTo>
                  <a:cubicBezTo>
                    <a:pt x="259" y="315"/>
                    <a:pt x="298" y="380"/>
                    <a:pt x="298" y="380"/>
                  </a:cubicBezTo>
                  <a:cubicBezTo>
                    <a:pt x="299" y="382"/>
                    <a:pt x="302" y="382"/>
                    <a:pt x="304" y="381"/>
                  </a:cubicBezTo>
                  <a:cubicBezTo>
                    <a:pt x="306" y="380"/>
                    <a:pt x="307" y="377"/>
                    <a:pt x="305" y="375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010101"/>
                </a:gs>
                <a:gs pos="100000">
                  <a:srgbClr val="4D4D4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537"/>
            <p:cNvSpPr>
              <a:spLocks/>
            </p:cNvSpPr>
            <p:nvPr/>
          </p:nvSpPr>
          <p:spPr bwMode="auto">
            <a:xfrm>
              <a:off x="119046598" y="113917497"/>
              <a:ext cx="201395" cy="316321"/>
            </a:xfrm>
            <a:custGeom>
              <a:avLst/>
              <a:gdLst/>
              <a:ahLst/>
              <a:cxnLst>
                <a:cxn ang="0">
                  <a:pos x="164" y="108"/>
                </a:cxn>
                <a:cxn ang="0">
                  <a:pos x="134" y="128"/>
                </a:cxn>
                <a:cxn ang="0">
                  <a:pos x="139" y="73"/>
                </a:cxn>
                <a:cxn ang="0">
                  <a:pos x="173" y="12"/>
                </a:cxn>
                <a:cxn ang="0">
                  <a:pos x="169" y="8"/>
                </a:cxn>
                <a:cxn ang="0">
                  <a:pos x="127" y="39"/>
                </a:cxn>
                <a:cxn ang="0">
                  <a:pos x="94" y="1"/>
                </a:cxn>
                <a:cxn ang="0">
                  <a:pos x="89" y="5"/>
                </a:cxn>
                <a:cxn ang="0">
                  <a:pos x="98" y="61"/>
                </a:cxn>
                <a:cxn ang="0">
                  <a:pos x="76" y="104"/>
                </a:cxn>
                <a:cxn ang="0">
                  <a:pos x="55" y="75"/>
                </a:cxn>
                <a:cxn ang="0">
                  <a:pos x="33" y="64"/>
                </a:cxn>
                <a:cxn ang="0">
                  <a:pos x="34" y="68"/>
                </a:cxn>
                <a:cxn ang="0">
                  <a:pos x="51" y="99"/>
                </a:cxn>
                <a:cxn ang="0">
                  <a:pos x="71" y="115"/>
                </a:cxn>
                <a:cxn ang="0">
                  <a:pos x="68" y="158"/>
                </a:cxn>
                <a:cxn ang="0">
                  <a:pos x="6" y="168"/>
                </a:cxn>
                <a:cxn ang="0">
                  <a:pos x="8" y="173"/>
                </a:cxn>
                <a:cxn ang="0">
                  <a:pos x="64" y="163"/>
                </a:cxn>
                <a:cxn ang="0">
                  <a:pos x="50" y="197"/>
                </a:cxn>
                <a:cxn ang="0">
                  <a:pos x="1" y="247"/>
                </a:cxn>
                <a:cxn ang="0">
                  <a:pos x="5" y="250"/>
                </a:cxn>
                <a:cxn ang="0">
                  <a:pos x="49" y="203"/>
                </a:cxn>
                <a:cxn ang="0">
                  <a:pos x="103" y="221"/>
                </a:cxn>
                <a:cxn ang="0">
                  <a:pos x="123" y="286"/>
                </a:cxn>
                <a:cxn ang="0">
                  <a:pos x="128" y="286"/>
                </a:cxn>
                <a:cxn ang="0">
                  <a:pos x="106" y="215"/>
                </a:cxn>
                <a:cxn ang="0">
                  <a:pos x="113" y="177"/>
                </a:cxn>
                <a:cxn ang="0">
                  <a:pos x="160" y="210"/>
                </a:cxn>
                <a:cxn ang="0">
                  <a:pos x="163" y="205"/>
                </a:cxn>
                <a:cxn ang="0">
                  <a:pos x="112" y="171"/>
                </a:cxn>
                <a:cxn ang="0">
                  <a:pos x="133" y="134"/>
                </a:cxn>
                <a:cxn ang="0">
                  <a:pos x="168" y="113"/>
                </a:cxn>
                <a:cxn ang="0">
                  <a:pos x="184" y="106"/>
                </a:cxn>
                <a:cxn ang="0">
                  <a:pos x="181" y="102"/>
                </a:cxn>
              </a:cxnLst>
              <a:rect l="0" t="0" r="r" b="b"/>
              <a:pathLst>
                <a:path w="184" h="289">
                  <a:moveTo>
                    <a:pt x="181" y="102"/>
                  </a:moveTo>
                  <a:cubicBezTo>
                    <a:pt x="164" y="108"/>
                    <a:pt x="164" y="108"/>
                    <a:pt x="164" y="108"/>
                  </a:cubicBezTo>
                  <a:cubicBezTo>
                    <a:pt x="164" y="108"/>
                    <a:pt x="157" y="127"/>
                    <a:pt x="156" y="131"/>
                  </a:cubicBezTo>
                  <a:cubicBezTo>
                    <a:pt x="153" y="131"/>
                    <a:pt x="142" y="129"/>
                    <a:pt x="134" y="128"/>
                  </a:cubicBezTo>
                  <a:cubicBezTo>
                    <a:pt x="137" y="114"/>
                    <a:pt x="132" y="101"/>
                    <a:pt x="123" y="94"/>
                  </a:cubicBezTo>
                  <a:cubicBezTo>
                    <a:pt x="130" y="91"/>
                    <a:pt x="137" y="83"/>
                    <a:pt x="139" y="73"/>
                  </a:cubicBezTo>
                  <a:cubicBezTo>
                    <a:pt x="141" y="66"/>
                    <a:pt x="141" y="60"/>
                    <a:pt x="140" y="54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4" y="10"/>
                    <a:pt x="174" y="8"/>
                    <a:pt x="173" y="7"/>
                  </a:cubicBezTo>
                  <a:cubicBezTo>
                    <a:pt x="172" y="6"/>
                    <a:pt x="170" y="6"/>
                    <a:pt x="169" y="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5" y="44"/>
                    <a:pt x="132" y="41"/>
                    <a:pt x="127" y="39"/>
                  </a:cubicBezTo>
                  <a:cubicBezTo>
                    <a:pt x="122" y="38"/>
                    <a:pt x="117" y="39"/>
                    <a:pt x="113" y="4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3" y="0"/>
                    <a:pt x="91" y="0"/>
                    <a:pt x="90" y="1"/>
                  </a:cubicBezTo>
                  <a:cubicBezTo>
                    <a:pt x="89" y="1"/>
                    <a:pt x="88" y="3"/>
                    <a:pt x="89" y="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4" y="49"/>
                    <a:pt x="100" y="54"/>
                    <a:pt x="98" y="61"/>
                  </a:cubicBezTo>
                  <a:cubicBezTo>
                    <a:pt x="96" y="71"/>
                    <a:pt x="97" y="81"/>
                    <a:pt x="101" y="87"/>
                  </a:cubicBezTo>
                  <a:cubicBezTo>
                    <a:pt x="91" y="89"/>
                    <a:pt x="82" y="95"/>
                    <a:pt x="76" y="104"/>
                  </a:cubicBezTo>
                  <a:cubicBezTo>
                    <a:pt x="69" y="101"/>
                    <a:pt x="58" y="95"/>
                    <a:pt x="56" y="94"/>
                  </a:cubicBezTo>
                  <a:cubicBezTo>
                    <a:pt x="56" y="92"/>
                    <a:pt x="55" y="75"/>
                    <a:pt x="55" y="75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2"/>
                    <a:pt x="34" y="63"/>
                    <a:pt x="33" y="64"/>
                  </a:cubicBezTo>
                  <a:cubicBezTo>
                    <a:pt x="33" y="64"/>
                    <a:pt x="33" y="65"/>
                    <a:pt x="33" y="65"/>
                  </a:cubicBezTo>
                  <a:cubicBezTo>
                    <a:pt x="32" y="66"/>
                    <a:pt x="33" y="67"/>
                    <a:pt x="34" y="68"/>
                  </a:cubicBezTo>
                  <a:cubicBezTo>
                    <a:pt x="34" y="68"/>
                    <a:pt x="48" y="78"/>
                    <a:pt x="49" y="79"/>
                  </a:cubicBezTo>
                  <a:cubicBezTo>
                    <a:pt x="50" y="82"/>
                    <a:pt x="51" y="99"/>
                    <a:pt x="51" y="9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11"/>
                    <a:pt x="72" y="113"/>
                    <a:pt x="71" y="115"/>
                  </a:cubicBezTo>
                  <a:cubicBezTo>
                    <a:pt x="67" y="127"/>
                    <a:pt x="70" y="140"/>
                    <a:pt x="77" y="149"/>
                  </a:cubicBezTo>
                  <a:cubicBezTo>
                    <a:pt x="74" y="151"/>
                    <a:pt x="71" y="154"/>
                    <a:pt x="68" y="158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4" y="170"/>
                    <a:pt x="5" y="172"/>
                  </a:cubicBezTo>
                  <a:cubicBezTo>
                    <a:pt x="5" y="173"/>
                    <a:pt x="7" y="174"/>
                    <a:pt x="8" y="173"/>
                  </a:cubicBezTo>
                  <a:cubicBezTo>
                    <a:pt x="8" y="173"/>
                    <a:pt x="36" y="158"/>
                    <a:pt x="38" y="157"/>
                  </a:cubicBezTo>
                  <a:cubicBezTo>
                    <a:pt x="39" y="157"/>
                    <a:pt x="55" y="161"/>
                    <a:pt x="64" y="163"/>
                  </a:cubicBezTo>
                  <a:cubicBezTo>
                    <a:pt x="59" y="171"/>
                    <a:pt x="55" y="180"/>
                    <a:pt x="52" y="190"/>
                  </a:cubicBezTo>
                  <a:cubicBezTo>
                    <a:pt x="51" y="192"/>
                    <a:pt x="51" y="194"/>
                    <a:pt x="50" y="197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48"/>
                    <a:pt x="0" y="250"/>
                    <a:pt x="1" y="251"/>
                  </a:cubicBezTo>
                  <a:cubicBezTo>
                    <a:pt x="3" y="252"/>
                    <a:pt x="4" y="251"/>
                    <a:pt x="5" y="250"/>
                  </a:cubicBezTo>
                  <a:cubicBezTo>
                    <a:pt x="5" y="250"/>
                    <a:pt x="24" y="213"/>
                    <a:pt x="25" y="210"/>
                  </a:cubicBezTo>
                  <a:cubicBezTo>
                    <a:pt x="27" y="210"/>
                    <a:pt x="40" y="206"/>
                    <a:pt x="49" y="203"/>
                  </a:cubicBezTo>
                  <a:cubicBezTo>
                    <a:pt x="45" y="228"/>
                    <a:pt x="51" y="249"/>
                    <a:pt x="64" y="253"/>
                  </a:cubicBezTo>
                  <a:cubicBezTo>
                    <a:pt x="77" y="256"/>
                    <a:pt x="93" y="243"/>
                    <a:pt x="103" y="221"/>
                  </a:cubicBezTo>
                  <a:cubicBezTo>
                    <a:pt x="110" y="224"/>
                    <a:pt x="121" y="229"/>
                    <a:pt x="123" y="230"/>
                  </a:cubicBezTo>
                  <a:cubicBezTo>
                    <a:pt x="123" y="233"/>
                    <a:pt x="123" y="286"/>
                    <a:pt x="123" y="286"/>
                  </a:cubicBezTo>
                  <a:cubicBezTo>
                    <a:pt x="123" y="288"/>
                    <a:pt x="124" y="289"/>
                    <a:pt x="125" y="289"/>
                  </a:cubicBezTo>
                  <a:cubicBezTo>
                    <a:pt x="127" y="289"/>
                    <a:pt x="128" y="287"/>
                    <a:pt x="128" y="28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7" y="213"/>
                    <a:pt x="108" y="210"/>
                    <a:pt x="109" y="206"/>
                  </a:cubicBezTo>
                  <a:cubicBezTo>
                    <a:pt x="112" y="196"/>
                    <a:pt x="113" y="186"/>
                    <a:pt x="113" y="177"/>
                  </a:cubicBezTo>
                  <a:cubicBezTo>
                    <a:pt x="120" y="180"/>
                    <a:pt x="138" y="185"/>
                    <a:pt x="139" y="185"/>
                  </a:cubicBezTo>
                  <a:cubicBezTo>
                    <a:pt x="140" y="186"/>
                    <a:pt x="160" y="210"/>
                    <a:pt x="160" y="210"/>
                  </a:cubicBezTo>
                  <a:cubicBezTo>
                    <a:pt x="161" y="211"/>
                    <a:pt x="162" y="211"/>
                    <a:pt x="163" y="210"/>
                  </a:cubicBezTo>
                  <a:cubicBezTo>
                    <a:pt x="164" y="208"/>
                    <a:pt x="164" y="206"/>
                    <a:pt x="163" y="20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66"/>
                    <a:pt x="111" y="162"/>
                    <a:pt x="110" y="159"/>
                  </a:cubicBezTo>
                  <a:cubicBezTo>
                    <a:pt x="120" y="155"/>
                    <a:pt x="129" y="146"/>
                    <a:pt x="133" y="134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67" y="116"/>
                    <a:pt x="168" y="113"/>
                  </a:cubicBezTo>
                  <a:cubicBezTo>
                    <a:pt x="170" y="113"/>
                    <a:pt x="182" y="108"/>
                    <a:pt x="182" y="108"/>
                  </a:cubicBezTo>
                  <a:cubicBezTo>
                    <a:pt x="183" y="108"/>
                    <a:pt x="184" y="107"/>
                    <a:pt x="184" y="106"/>
                  </a:cubicBezTo>
                  <a:cubicBezTo>
                    <a:pt x="184" y="106"/>
                    <a:pt x="184" y="105"/>
                    <a:pt x="184" y="104"/>
                  </a:cubicBezTo>
                  <a:cubicBezTo>
                    <a:pt x="184" y="103"/>
                    <a:pt x="183" y="102"/>
                    <a:pt x="181" y="10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538"/>
            <p:cNvSpPr>
              <a:spLocks/>
            </p:cNvSpPr>
            <p:nvPr/>
          </p:nvSpPr>
          <p:spPr bwMode="auto">
            <a:xfrm>
              <a:off x="118514583" y="113742307"/>
              <a:ext cx="461894" cy="620603"/>
            </a:xfrm>
            <a:custGeom>
              <a:avLst/>
              <a:gdLst/>
              <a:ahLst/>
              <a:cxnLst>
                <a:cxn ang="0">
                  <a:pos x="415" y="227"/>
                </a:cxn>
                <a:cxn ang="0">
                  <a:pos x="356" y="273"/>
                </a:cxn>
                <a:cxn ang="0">
                  <a:pos x="287" y="191"/>
                </a:cxn>
                <a:cxn ang="0">
                  <a:pos x="329" y="120"/>
                </a:cxn>
                <a:cxn ang="0">
                  <a:pos x="407" y="42"/>
                </a:cxn>
                <a:cxn ang="0">
                  <a:pos x="325" y="109"/>
                </a:cxn>
                <a:cxn ang="0">
                  <a:pos x="271" y="87"/>
                </a:cxn>
                <a:cxn ang="0">
                  <a:pos x="224" y="1"/>
                </a:cxn>
                <a:cxn ang="0">
                  <a:pos x="260" y="92"/>
                </a:cxn>
                <a:cxn ang="0">
                  <a:pos x="241" y="172"/>
                </a:cxn>
                <a:cxn ang="0">
                  <a:pos x="140" y="170"/>
                </a:cxn>
                <a:cxn ang="0">
                  <a:pos x="101" y="103"/>
                </a:cxn>
                <a:cxn ang="0">
                  <a:pos x="92" y="105"/>
                </a:cxn>
                <a:cxn ang="0">
                  <a:pos x="127" y="139"/>
                </a:cxn>
                <a:cxn ang="0">
                  <a:pos x="176" y="205"/>
                </a:cxn>
                <a:cxn ang="0">
                  <a:pos x="180" y="282"/>
                </a:cxn>
                <a:cxn ang="0">
                  <a:pos x="94" y="272"/>
                </a:cxn>
                <a:cxn ang="0">
                  <a:pos x="19" y="301"/>
                </a:cxn>
                <a:cxn ang="0">
                  <a:pos x="94" y="284"/>
                </a:cxn>
                <a:cxn ang="0">
                  <a:pos x="121" y="351"/>
                </a:cxn>
                <a:cxn ang="0">
                  <a:pos x="53" y="371"/>
                </a:cxn>
                <a:cxn ang="0">
                  <a:pos x="4" y="452"/>
                </a:cxn>
                <a:cxn ang="0">
                  <a:pos x="60" y="382"/>
                </a:cxn>
                <a:cxn ang="0">
                  <a:pos x="141" y="476"/>
                </a:cxn>
                <a:cxn ang="0">
                  <a:pos x="273" y="452"/>
                </a:cxn>
                <a:cxn ang="0">
                  <a:pos x="273" y="567"/>
                </a:cxn>
                <a:cxn ang="0">
                  <a:pos x="285" y="446"/>
                </a:cxn>
                <a:cxn ang="0">
                  <a:pos x="244" y="403"/>
                </a:cxn>
                <a:cxn ang="0">
                  <a:pos x="313" y="372"/>
                </a:cxn>
                <a:cxn ang="0">
                  <a:pos x="364" y="427"/>
                </a:cxn>
                <a:cxn ang="0">
                  <a:pos x="320" y="362"/>
                </a:cxn>
                <a:cxn ang="0">
                  <a:pos x="252" y="311"/>
                </a:cxn>
                <a:cxn ang="0">
                  <a:pos x="362" y="287"/>
                </a:cxn>
                <a:cxn ang="0">
                  <a:pos x="417" y="239"/>
                </a:cxn>
                <a:cxn ang="0">
                  <a:pos x="422" y="232"/>
                </a:cxn>
              </a:cxnLst>
              <a:rect l="0" t="0" r="r" b="b"/>
              <a:pathLst>
                <a:path w="422" h="567">
                  <a:moveTo>
                    <a:pt x="422" y="232"/>
                  </a:moveTo>
                  <a:cubicBezTo>
                    <a:pt x="421" y="229"/>
                    <a:pt x="418" y="227"/>
                    <a:pt x="415" y="227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6" y="233"/>
                    <a:pt x="359" y="266"/>
                    <a:pt x="356" y="273"/>
                  </a:cubicBezTo>
                  <a:cubicBezTo>
                    <a:pt x="351" y="272"/>
                    <a:pt x="327" y="265"/>
                    <a:pt x="309" y="261"/>
                  </a:cubicBezTo>
                  <a:cubicBezTo>
                    <a:pt x="316" y="235"/>
                    <a:pt x="307" y="209"/>
                    <a:pt x="287" y="191"/>
                  </a:cubicBezTo>
                  <a:cubicBezTo>
                    <a:pt x="303" y="187"/>
                    <a:pt x="319" y="175"/>
                    <a:pt x="326" y="157"/>
                  </a:cubicBezTo>
                  <a:cubicBezTo>
                    <a:pt x="331" y="145"/>
                    <a:pt x="332" y="132"/>
                    <a:pt x="329" y="12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9" y="48"/>
                    <a:pt x="409" y="44"/>
                    <a:pt x="407" y="42"/>
                  </a:cubicBezTo>
                  <a:cubicBezTo>
                    <a:pt x="405" y="39"/>
                    <a:pt x="401" y="39"/>
                    <a:pt x="399" y="41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0" y="100"/>
                    <a:pt x="312" y="92"/>
                    <a:pt x="302" y="88"/>
                  </a:cubicBezTo>
                  <a:cubicBezTo>
                    <a:pt x="292" y="84"/>
                    <a:pt x="281" y="84"/>
                    <a:pt x="271" y="87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1" y="1"/>
                    <a:pt x="227" y="0"/>
                    <a:pt x="224" y="1"/>
                  </a:cubicBezTo>
                  <a:cubicBezTo>
                    <a:pt x="222" y="2"/>
                    <a:pt x="220" y="6"/>
                    <a:pt x="222" y="9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50" y="98"/>
                    <a:pt x="242" y="108"/>
                    <a:pt x="237" y="120"/>
                  </a:cubicBezTo>
                  <a:cubicBezTo>
                    <a:pt x="229" y="138"/>
                    <a:pt x="231" y="158"/>
                    <a:pt x="241" y="172"/>
                  </a:cubicBezTo>
                  <a:cubicBezTo>
                    <a:pt x="218" y="170"/>
                    <a:pt x="197" y="179"/>
                    <a:pt x="183" y="195"/>
                  </a:cubicBezTo>
                  <a:cubicBezTo>
                    <a:pt x="168" y="187"/>
                    <a:pt x="143" y="172"/>
                    <a:pt x="140" y="170"/>
                  </a:cubicBezTo>
                  <a:cubicBezTo>
                    <a:pt x="140" y="165"/>
                    <a:pt x="139" y="133"/>
                    <a:pt x="139" y="13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8" y="101"/>
                    <a:pt x="95" y="101"/>
                    <a:pt x="93" y="104"/>
                  </a:cubicBezTo>
                  <a:cubicBezTo>
                    <a:pt x="92" y="104"/>
                    <a:pt x="92" y="105"/>
                    <a:pt x="92" y="105"/>
                  </a:cubicBezTo>
                  <a:cubicBezTo>
                    <a:pt x="91" y="108"/>
                    <a:pt x="92" y="110"/>
                    <a:pt x="94" y="112"/>
                  </a:cubicBezTo>
                  <a:cubicBezTo>
                    <a:pt x="94" y="112"/>
                    <a:pt x="123" y="136"/>
                    <a:pt x="127" y="139"/>
                  </a:cubicBezTo>
                  <a:cubicBezTo>
                    <a:pt x="127" y="143"/>
                    <a:pt x="128" y="177"/>
                    <a:pt x="128" y="177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4" y="208"/>
                    <a:pt x="172" y="211"/>
                    <a:pt x="171" y="214"/>
                  </a:cubicBezTo>
                  <a:cubicBezTo>
                    <a:pt x="162" y="237"/>
                    <a:pt x="166" y="262"/>
                    <a:pt x="180" y="282"/>
                  </a:cubicBezTo>
                  <a:cubicBezTo>
                    <a:pt x="173" y="285"/>
                    <a:pt x="166" y="290"/>
                    <a:pt x="159" y="296"/>
                  </a:cubicBezTo>
                  <a:cubicBezTo>
                    <a:pt x="94" y="272"/>
                    <a:pt x="94" y="272"/>
                    <a:pt x="94" y="27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0" y="295"/>
                    <a:pt x="18" y="298"/>
                    <a:pt x="19" y="301"/>
                  </a:cubicBezTo>
                  <a:cubicBezTo>
                    <a:pt x="20" y="304"/>
                    <a:pt x="23" y="306"/>
                    <a:pt x="26" y="305"/>
                  </a:cubicBezTo>
                  <a:cubicBezTo>
                    <a:pt x="26" y="305"/>
                    <a:pt x="90" y="285"/>
                    <a:pt x="94" y="284"/>
                  </a:cubicBezTo>
                  <a:cubicBezTo>
                    <a:pt x="96" y="285"/>
                    <a:pt x="130" y="297"/>
                    <a:pt x="150" y="305"/>
                  </a:cubicBezTo>
                  <a:cubicBezTo>
                    <a:pt x="139" y="317"/>
                    <a:pt x="128" y="333"/>
                    <a:pt x="121" y="351"/>
                  </a:cubicBezTo>
                  <a:cubicBezTo>
                    <a:pt x="119" y="356"/>
                    <a:pt x="117" y="360"/>
                    <a:pt x="116" y="36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47"/>
                    <a:pt x="1" y="450"/>
                    <a:pt x="4" y="452"/>
                  </a:cubicBezTo>
                  <a:cubicBezTo>
                    <a:pt x="6" y="454"/>
                    <a:pt x="10" y="453"/>
                    <a:pt x="12" y="451"/>
                  </a:cubicBezTo>
                  <a:cubicBezTo>
                    <a:pt x="12" y="451"/>
                    <a:pt x="57" y="386"/>
                    <a:pt x="60" y="382"/>
                  </a:cubicBezTo>
                  <a:cubicBezTo>
                    <a:pt x="63" y="382"/>
                    <a:pt x="94" y="379"/>
                    <a:pt x="113" y="377"/>
                  </a:cubicBezTo>
                  <a:cubicBezTo>
                    <a:pt x="102" y="422"/>
                    <a:pt x="113" y="464"/>
                    <a:pt x="141" y="476"/>
                  </a:cubicBezTo>
                  <a:cubicBezTo>
                    <a:pt x="170" y="488"/>
                    <a:pt x="206" y="467"/>
                    <a:pt x="231" y="429"/>
                  </a:cubicBezTo>
                  <a:cubicBezTo>
                    <a:pt x="245" y="437"/>
                    <a:pt x="269" y="450"/>
                    <a:pt x="273" y="452"/>
                  </a:cubicBezTo>
                  <a:cubicBezTo>
                    <a:pt x="273" y="459"/>
                    <a:pt x="267" y="561"/>
                    <a:pt x="267" y="561"/>
                  </a:cubicBezTo>
                  <a:cubicBezTo>
                    <a:pt x="267" y="564"/>
                    <a:pt x="269" y="567"/>
                    <a:pt x="273" y="567"/>
                  </a:cubicBezTo>
                  <a:cubicBezTo>
                    <a:pt x="276" y="567"/>
                    <a:pt x="279" y="565"/>
                    <a:pt x="279" y="561"/>
                  </a:cubicBezTo>
                  <a:cubicBezTo>
                    <a:pt x="285" y="446"/>
                    <a:pt x="285" y="446"/>
                    <a:pt x="285" y="446"/>
                  </a:cubicBezTo>
                  <a:cubicBezTo>
                    <a:pt x="237" y="419"/>
                    <a:pt x="237" y="419"/>
                    <a:pt x="237" y="419"/>
                  </a:cubicBezTo>
                  <a:cubicBezTo>
                    <a:pt x="239" y="414"/>
                    <a:pt x="242" y="408"/>
                    <a:pt x="244" y="403"/>
                  </a:cubicBezTo>
                  <a:cubicBezTo>
                    <a:pt x="252" y="384"/>
                    <a:pt x="256" y="365"/>
                    <a:pt x="257" y="348"/>
                  </a:cubicBezTo>
                  <a:cubicBezTo>
                    <a:pt x="272" y="355"/>
                    <a:pt x="311" y="371"/>
                    <a:pt x="313" y="372"/>
                  </a:cubicBezTo>
                  <a:cubicBezTo>
                    <a:pt x="315" y="374"/>
                    <a:pt x="356" y="426"/>
                    <a:pt x="356" y="426"/>
                  </a:cubicBezTo>
                  <a:cubicBezTo>
                    <a:pt x="358" y="428"/>
                    <a:pt x="362" y="429"/>
                    <a:pt x="364" y="427"/>
                  </a:cubicBezTo>
                  <a:cubicBezTo>
                    <a:pt x="367" y="425"/>
                    <a:pt x="367" y="421"/>
                    <a:pt x="365" y="419"/>
                  </a:cubicBezTo>
                  <a:cubicBezTo>
                    <a:pt x="320" y="362"/>
                    <a:pt x="320" y="362"/>
                    <a:pt x="320" y="362"/>
                  </a:cubicBezTo>
                  <a:cubicBezTo>
                    <a:pt x="257" y="336"/>
                    <a:pt x="257" y="336"/>
                    <a:pt x="257" y="336"/>
                  </a:cubicBezTo>
                  <a:cubicBezTo>
                    <a:pt x="256" y="327"/>
                    <a:pt x="254" y="319"/>
                    <a:pt x="252" y="311"/>
                  </a:cubicBezTo>
                  <a:cubicBezTo>
                    <a:pt x="275" y="308"/>
                    <a:pt x="295" y="294"/>
                    <a:pt x="305" y="272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362" y="287"/>
                    <a:pt x="381" y="248"/>
                    <a:pt x="384" y="244"/>
                  </a:cubicBezTo>
                  <a:cubicBezTo>
                    <a:pt x="389" y="243"/>
                    <a:pt x="417" y="239"/>
                    <a:pt x="417" y="239"/>
                  </a:cubicBezTo>
                  <a:cubicBezTo>
                    <a:pt x="419" y="238"/>
                    <a:pt x="420" y="237"/>
                    <a:pt x="421" y="235"/>
                  </a:cubicBezTo>
                  <a:cubicBezTo>
                    <a:pt x="422" y="234"/>
                    <a:pt x="422" y="233"/>
                    <a:pt x="422" y="23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539"/>
            <p:cNvSpPr>
              <a:spLocks/>
            </p:cNvSpPr>
            <p:nvPr/>
          </p:nvSpPr>
          <p:spPr bwMode="auto">
            <a:xfrm>
              <a:off x="118213708" y="113837404"/>
              <a:ext cx="330550" cy="391845"/>
            </a:xfrm>
            <a:custGeom>
              <a:avLst/>
              <a:gdLst/>
              <a:ahLst/>
              <a:cxnLst>
                <a:cxn ang="0">
                  <a:pos x="245" y="214"/>
                </a:cxn>
                <a:cxn ang="0">
                  <a:pos x="208" y="218"/>
                </a:cxn>
                <a:cxn ang="0">
                  <a:pos x="219" y="173"/>
                </a:cxn>
                <a:cxn ang="0">
                  <a:pos x="266" y="168"/>
                </a:cxn>
                <a:cxn ang="0">
                  <a:pos x="217" y="165"/>
                </a:cxn>
                <a:cxn ang="0">
                  <a:pos x="166" y="180"/>
                </a:cxn>
                <a:cxn ang="0">
                  <a:pos x="196" y="116"/>
                </a:cxn>
                <a:cxn ang="0">
                  <a:pos x="192" y="70"/>
                </a:cxn>
                <a:cxn ang="0">
                  <a:pos x="191" y="65"/>
                </a:cxn>
                <a:cxn ang="0">
                  <a:pos x="174" y="88"/>
                </a:cxn>
                <a:cxn ang="0">
                  <a:pos x="162" y="132"/>
                </a:cxn>
                <a:cxn ang="0">
                  <a:pos x="117" y="84"/>
                </a:cxn>
                <a:cxn ang="0">
                  <a:pos x="94" y="3"/>
                </a:cxn>
                <a:cxn ang="0">
                  <a:pos x="87" y="4"/>
                </a:cxn>
                <a:cxn ang="0">
                  <a:pos x="74" y="70"/>
                </a:cxn>
                <a:cxn ang="0">
                  <a:pos x="5" y="73"/>
                </a:cxn>
                <a:cxn ang="0">
                  <a:pos x="4" y="80"/>
                </a:cxn>
                <a:cxn ang="0">
                  <a:pos x="65" y="115"/>
                </a:cxn>
                <a:cxn ang="0">
                  <a:pos x="82" y="170"/>
                </a:cxn>
                <a:cxn ang="0">
                  <a:pos x="34" y="168"/>
                </a:cxn>
                <a:cxn ang="0">
                  <a:pos x="2" y="180"/>
                </a:cxn>
                <a:cxn ang="0">
                  <a:pos x="6" y="183"/>
                </a:cxn>
                <a:cxn ang="0">
                  <a:pos x="52" y="190"/>
                </a:cxn>
                <a:cxn ang="0">
                  <a:pos x="87" y="183"/>
                </a:cxn>
                <a:cxn ang="0">
                  <a:pos x="123" y="220"/>
                </a:cxn>
                <a:cxn ang="0">
                  <a:pos x="70" y="287"/>
                </a:cxn>
                <a:cxn ang="0">
                  <a:pos x="77" y="290"/>
                </a:cxn>
                <a:cxn ang="0">
                  <a:pos x="124" y="228"/>
                </a:cxn>
                <a:cxn ang="0">
                  <a:pos x="140" y="268"/>
                </a:cxn>
                <a:cxn ang="0">
                  <a:pos x="137" y="355"/>
                </a:cxn>
                <a:cxn ang="0">
                  <a:pos x="144" y="352"/>
                </a:cxn>
                <a:cxn ang="0">
                  <a:pos x="145" y="274"/>
                </a:cxn>
                <a:cxn ang="0">
                  <a:pos x="216" y="235"/>
                </a:cxn>
                <a:cxn ang="0">
                  <a:pos x="296" y="267"/>
                </a:cxn>
                <a:cxn ang="0">
                  <a:pos x="300" y="262"/>
                </a:cxn>
              </a:cxnLst>
              <a:rect l="0" t="0" r="r" b="b"/>
              <a:pathLst>
                <a:path w="302" h="358">
                  <a:moveTo>
                    <a:pt x="300" y="262"/>
                  </a:moveTo>
                  <a:cubicBezTo>
                    <a:pt x="245" y="214"/>
                    <a:pt x="245" y="214"/>
                    <a:pt x="245" y="214"/>
                  </a:cubicBezTo>
                  <a:cubicBezTo>
                    <a:pt x="213" y="228"/>
                    <a:pt x="213" y="228"/>
                    <a:pt x="213" y="228"/>
                  </a:cubicBezTo>
                  <a:cubicBezTo>
                    <a:pt x="212" y="225"/>
                    <a:pt x="210" y="222"/>
                    <a:pt x="208" y="218"/>
                  </a:cubicBezTo>
                  <a:cubicBezTo>
                    <a:pt x="202" y="207"/>
                    <a:pt x="194" y="198"/>
                    <a:pt x="186" y="192"/>
                  </a:cubicBezTo>
                  <a:cubicBezTo>
                    <a:pt x="195" y="187"/>
                    <a:pt x="218" y="173"/>
                    <a:pt x="219" y="173"/>
                  </a:cubicBezTo>
                  <a:cubicBezTo>
                    <a:pt x="221" y="172"/>
                    <a:pt x="263" y="172"/>
                    <a:pt x="263" y="172"/>
                  </a:cubicBezTo>
                  <a:cubicBezTo>
                    <a:pt x="265" y="172"/>
                    <a:pt x="266" y="170"/>
                    <a:pt x="266" y="168"/>
                  </a:cubicBezTo>
                  <a:cubicBezTo>
                    <a:pt x="266" y="166"/>
                    <a:pt x="264" y="164"/>
                    <a:pt x="262" y="164"/>
                  </a:cubicBezTo>
                  <a:cubicBezTo>
                    <a:pt x="217" y="165"/>
                    <a:pt x="217" y="165"/>
                    <a:pt x="217" y="165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75" y="184"/>
                    <a:pt x="170" y="181"/>
                    <a:pt x="166" y="180"/>
                  </a:cubicBezTo>
                  <a:cubicBezTo>
                    <a:pt x="173" y="167"/>
                    <a:pt x="174" y="151"/>
                    <a:pt x="166" y="13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96" y="116"/>
                    <a:pt x="184" y="91"/>
                    <a:pt x="182" y="88"/>
                  </a:cubicBezTo>
                  <a:cubicBezTo>
                    <a:pt x="184" y="86"/>
                    <a:pt x="192" y="70"/>
                    <a:pt x="192" y="70"/>
                  </a:cubicBezTo>
                  <a:cubicBezTo>
                    <a:pt x="193" y="69"/>
                    <a:pt x="193" y="68"/>
                    <a:pt x="192" y="67"/>
                  </a:cubicBezTo>
                  <a:cubicBezTo>
                    <a:pt x="192" y="66"/>
                    <a:pt x="191" y="66"/>
                    <a:pt x="191" y="65"/>
                  </a:cubicBezTo>
                  <a:cubicBezTo>
                    <a:pt x="189" y="64"/>
                    <a:pt x="187" y="65"/>
                    <a:pt x="186" y="67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84" y="109"/>
                    <a:pt x="186" y="114"/>
                  </a:cubicBezTo>
                  <a:cubicBezTo>
                    <a:pt x="184" y="116"/>
                    <a:pt x="171" y="125"/>
                    <a:pt x="162" y="132"/>
                  </a:cubicBezTo>
                  <a:cubicBezTo>
                    <a:pt x="152" y="119"/>
                    <a:pt x="135" y="114"/>
                    <a:pt x="119" y="117"/>
                  </a:cubicBezTo>
                  <a:cubicBezTo>
                    <a:pt x="124" y="107"/>
                    <a:pt x="123" y="95"/>
                    <a:pt x="117" y="84"/>
                  </a:cubicBezTo>
                  <a:cubicBezTo>
                    <a:pt x="113" y="77"/>
                    <a:pt x="107" y="72"/>
                    <a:pt x="100" y="69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3" y="0"/>
                    <a:pt x="91" y="0"/>
                  </a:cubicBezTo>
                  <a:cubicBezTo>
                    <a:pt x="89" y="0"/>
                    <a:pt x="87" y="2"/>
                    <a:pt x="87" y="4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6" y="66"/>
                    <a:pt x="80" y="67"/>
                    <a:pt x="74" y="70"/>
                  </a:cubicBezTo>
                  <a:cubicBezTo>
                    <a:pt x="68" y="73"/>
                    <a:pt x="64" y="79"/>
                    <a:pt x="62" y="85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2"/>
                    <a:pt x="1" y="74"/>
                    <a:pt x="1" y="75"/>
                  </a:cubicBezTo>
                  <a:cubicBezTo>
                    <a:pt x="0" y="77"/>
                    <a:pt x="2" y="79"/>
                    <a:pt x="4" y="8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100"/>
                    <a:pt x="61" y="107"/>
                    <a:pt x="65" y="115"/>
                  </a:cubicBezTo>
                  <a:cubicBezTo>
                    <a:pt x="71" y="125"/>
                    <a:pt x="81" y="132"/>
                    <a:pt x="92" y="132"/>
                  </a:cubicBezTo>
                  <a:cubicBezTo>
                    <a:pt x="83" y="143"/>
                    <a:pt x="79" y="157"/>
                    <a:pt x="82" y="170"/>
                  </a:cubicBezTo>
                  <a:cubicBezTo>
                    <a:pt x="72" y="174"/>
                    <a:pt x="55" y="181"/>
                    <a:pt x="53" y="182"/>
                  </a:cubicBezTo>
                  <a:cubicBezTo>
                    <a:pt x="50" y="180"/>
                    <a:pt x="34" y="168"/>
                    <a:pt x="34" y="168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3" y="176"/>
                    <a:pt x="2" y="178"/>
                    <a:pt x="2" y="180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3" y="182"/>
                    <a:pt x="5" y="183"/>
                    <a:pt x="6" y="183"/>
                  </a:cubicBezTo>
                  <a:cubicBezTo>
                    <a:pt x="6" y="183"/>
                    <a:pt x="29" y="177"/>
                    <a:pt x="32" y="176"/>
                  </a:cubicBezTo>
                  <a:cubicBezTo>
                    <a:pt x="35" y="178"/>
                    <a:pt x="52" y="190"/>
                    <a:pt x="52" y="19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5" y="179"/>
                    <a:pt x="85" y="181"/>
                    <a:pt x="87" y="183"/>
                  </a:cubicBezTo>
                  <a:cubicBezTo>
                    <a:pt x="94" y="197"/>
                    <a:pt x="109" y="204"/>
                    <a:pt x="124" y="204"/>
                  </a:cubicBezTo>
                  <a:cubicBezTo>
                    <a:pt x="123" y="209"/>
                    <a:pt x="122" y="214"/>
                    <a:pt x="123" y="220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69" y="289"/>
                    <a:pt x="70" y="291"/>
                    <a:pt x="72" y="292"/>
                  </a:cubicBezTo>
                  <a:cubicBezTo>
                    <a:pt x="74" y="293"/>
                    <a:pt x="76" y="292"/>
                    <a:pt x="77" y="290"/>
                  </a:cubicBezTo>
                  <a:cubicBezTo>
                    <a:pt x="77" y="290"/>
                    <a:pt x="91" y="250"/>
                    <a:pt x="92" y="248"/>
                  </a:cubicBezTo>
                  <a:cubicBezTo>
                    <a:pt x="93" y="247"/>
                    <a:pt x="112" y="235"/>
                    <a:pt x="124" y="228"/>
                  </a:cubicBezTo>
                  <a:cubicBezTo>
                    <a:pt x="126" y="239"/>
                    <a:pt x="130" y="250"/>
                    <a:pt x="136" y="260"/>
                  </a:cubicBezTo>
                  <a:cubicBezTo>
                    <a:pt x="137" y="263"/>
                    <a:pt x="139" y="265"/>
                    <a:pt x="140" y="268"/>
                  </a:cubicBezTo>
                  <a:cubicBezTo>
                    <a:pt x="120" y="302"/>
                    <a:pt x="120" y="302"/>
                    <a:pt x="120" y="302"/>
                  </a:cubicBezTo>
                  <a:cubicBezTo>
                    <a:pt x="137" y="355"/>
                    <a:pt x="137" y="355"/>
                    <a:pt x="137" y="355"/>
                  </a:cubicBezTo>
                  <a:cubicBezTo>
                    <a:pt x="137" y="357"/>
                    <a:pt x="139" y="358"/>
                    <a:pt x="141" y="357"/>
                  </a:cubicBezTo>
                  <a:cubicBezTo>
                    <a:pt x="143" y="356"/>
                    <a:pt x="144" y="354"/>
                    <a:pt x="144" y="352"/>
                  </a:cubicBezTo>
                  <a:cubicBezTo>
                    <a:pt x="144" y="352"/>
                    <a:pt x="129" y="306"/>
                    <a:pt x="128" y="303"/>
                  </a:cubicBezTo>
                  <a:cubicBezTo>
                    <a:pt x="129" y="301"/>
                    <a:pt x="139" y="284"/>
                    <a:pt x="145" y="274"/>
                  </a:cubicBezTo>
                  <a:cubicBezTo>
                    <a:pt x="164" y="297"/>
                    <a:pt x="189" y="307"/>
                    <a:pt x="206" y="298"/>
                  </a:cubicBezTo>
                  <a:cubicBezTo>
                    <a:pt x="222" y="288"/>
                    <a:pt x="226" y="262"/>
                    <a:pt x="216" y="235"/>
                  </a:cubicBezTo>
                  <a:cubicBezTo>
                    <a:pt x="226" y="231"/>
                    <a:pt x="241" y="224"/>
                    <a:pt x="244" y="223"/>
                  </a:cubicBezTo>
                  <a:cubicBezTo>
                    <a:pt x="247" y="226"/>
                    <a:pt x="296" y="267"/>
                    <a:pt x="296" y="267"/>
                  </a:cubicBezTo>
                  <a:cubicBezTo>
                    <a:pt x="297" y="268"/>
                    <a:pt x="300" y="268"/>
                    <a:pt x="301" y="267"/>
                  </a:cubicBezTo>
                  <a:cubicBezTo>
                    <a:pt x="302" y="265"/>
                    <a:pt x="302" y="263"/>
                    <a:pt x="300" y="26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227" y="533400"/>
            <a:ext cx="78486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227" y="1752600"/>
            <a:ext cx="7848600" cy="3733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1" r:id="rId8"/>
    <p:sldLayoutId id="2147483656" r:id="rId9"/>
    <p:sldLayoutId id="2147483657" r:id="rId10"/>
    <p:sldLayoutId id="2147483664" r:id="rId11"/>
    <p:sldLayoutId id="2147483668" r:id="rId12"/>
    <p:sldLayoutId id="2147483669" r:id="rId13"/>
    <p:sldLayoutId id="2147483670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(пособие для родителей группы № 7 «Ягодка»)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noProof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Здоровый образ жизни семьи.</a:t>
            </a:r>
            <a:r>
              <a:rPr lang="ru-RU" noProof="0" dirty="0" smtClean="0"/>
              <a:t/>
            </a:r>
            <a:br>
              <a:rPr lang="ru-RU" noProof="0" dirty="0" smtClean="0"/>
            </a:br>
            <a:endParaRPr lang="ru-RU" sz="2000" noProof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4" name="Picture Placeholder 53" descr="j0386389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158" b="1158"/>
          <a:stretch>
            <a:fillRect/>
          </a:stretch>
        </p:blipFill>
        <p:spPr/>
      </p:pic>
      <p:pic>
        <p:nvPicPr>
          <p:cNvPr id="14" name="Picture 13" descr="sun_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0"/>
            <a:ext cx="1840234" cy="18663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1071538" y="6000768"/>
            <a:ext cx="7010400" cy="500066"/>
          </a:xfrm>
        </p:spPr>
        <p:txBody>
          <a:bodyPr>
            <a:normAutofit fontScale="70000" lnSpcReduction="20000"/>
          </a:bodyPr>
          <a:lstStyle>
            <a:extLst/>
          </a:lstStyle>
          <a:p>
            <a:r>
              <a:rPr lang="ru-RU" sz="5900" dirty="0" smtClean="0">
                <a:solidFill>
                  <a:schemeClr val="accent5">
                    <a:lumMod val="75000"/>
                  </a:schemeClr>
                </a:solidFill>
              </a:rPr>
              <a:t>Здоровый образ жизни семьи.</a:t>
            </a:r>
          </a:p>
          <a:p>
            <a:endParaRPr lang="ru-RU" sz="3600" noProof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8" descr="sun_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40234" cy="1866337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571604" y="857232"/>
            <a:ext cx="6553200" cy="4656050"/>
          </a:xfrm>
        </p:spPr>
      </p:sp>
      <p:sp>
        <p:nvSpPr>
          <p:cNvPr id="6" name="Прямоугольник 5"/>
          <p:cNvSpPr/>
          <p:nvPr/>
        </p:nvSpPr>
        <p:spPr>
          <a:xfrm>
            <a:off x="1714480" y="857232"/>
            <a:ext cx="607223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rgbClr val="FF0000"/>
                </a:solidFill>
              </a:rPr>
              <a:t>Забота о развитии и здоровье ребенка начинается в семье, с решения вести здоровый образ жизни.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Здоровый образ жизни – это: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</a:rPr>
              <a:t>Благоприятный эмоциональный климат в семье, дружеские взаимоотношения между родителями и детьми;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</a:rPr>
              <a:t>Ответственное отношение родителей к здоровью ребенка, культура здоровья;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Правильно организованная рациональная пища;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Соблюдение дома режима дня ребенка;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</a:rPr>
              <a:t>Отрицательное отношение взрослых к алкоголю и курению;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</a:rPr>
              <a:t>Соблюдение санитарно-гигиенических норм;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</a:rPr>
              <a:t>Умеренные требования к ребенку, общие игры, совместное проведение досуга.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</a:rPr>
              <a:t>Очень важно быть доброжелательным и вежливым человеком и учить быть таковым своих детей.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ru-RU" sz="1600" noProof="0" dirty="0" smtClean="0">
                <a:solidFill>
                  <a:srgbClr val="C00000"/>
                </a:solidFill>
              </a:rPr>
              <a:t>Спортивный уголок дома.</a:t>
            </a:r>
          </a:p>
          <a:p>
            <a:r>
              <a:rPr lang="ru-RU" sz="1200" noProof="0" dirty="0" smtClean="0">
                <a:solidFill>
                  <a:srgbClr val="FF0000"/>
                </a:solidFill>
              </a:rPr>
              <a:t>Спортивный уголок дома помогает правильно организовать досуг детей, оказывает содействие в закреплении двигательных привычек, приобретенных ранее, развитии ловкости, самостоятельности.</a:t>
            </a:r>
          </a:p>
          <a:p>
            <a:r>
              <a:rPr lang="ru-RU" sz="1200" noProof="0" dirty="0" smtClean="0">
                <a:solidFill>
                  <a:srgbClr val="FF0000"/>
                </a:solidFill>
              </a:rPr>
              <a:t>В спортивном уголке необходимо иметь малое физкультурное оборудование: мячи разных размеров, обруч, скакалку и т.п. Можно сделать небольшие мешочки с песком для бросания и ношения на голове (для развития правильной осанки).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Новые упражнения на снарядах вводятся постепенно. Сначала дети выполняют их под руководством и наблюдением взрослых, а после удачного освоения могут заниматься самостоятельно.</a:t>
            </a:r>
          </a:p>
          <a:p>
            <a:r>
              <a:rPr lang="ru-RU" sz="1200" noProof="0" dirty="0" smtClean="0">
                <a:solidFill>
                  <a:srgbClr val="FF0000"/>
                </a:solidFill>
              </a:rPr>
              <a:t>Занятия в спортивном уголке должны приносить ребенку только положительные эмоции.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Взрослые должны хорошо подготовиться, чтобы ребенку было интересно заниматься.</a:t>
            </a:r>
            <a:endParaRPr lang="ru-RU" sz="1200" noProof="0" dirty="0">
              <a:solidFill>
                <a:srgbClr val="FF0000"/>
              </a:solidFill>
            </a:endParaRPr>
          </a:p>
        </p:txBody>
      </p:sp>
      <p:pic>
        <p:nvPicPr>
          <p:cNvPr id="7" name="Picture 6" descr="sun_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40234" cy="1866337"/>
          </a:xfrm>
          <a:prstGeom prst="rect">
            <a:avLst/>
          </a:prstGeo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/>
          <a:srcRect l="3711" r="371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23"/>
          </p:nvPr>
        </p:nvSpPr>
        <p:spPr>
          <a:xfrm>
            <a:off x="838200" y="3714752"/>
            <a:ext cx="2286000" cy="2143140"/>
          </a:xfrm>
        </p:spPr>
        <p:txBody>
          <a:bodyPr>
            <a:normAutofit fontScale="92500" lnSpcReduction="10000"/>
          </a:bodyPr>
          <a:lstStyle>
            <a:extLst/>
          </a:lstStyle>
          <a:p>
            <a:r>
              <a:rPr lang="ru-RU" dirty="0" smtClean="0"/>
              <a:t>Закаливание.</a:t>
            </a:r>
          </a:p>
          <a:p>
            <a:r>
              <a:rPr lang="ru-RU" sz="1200" dirty="0" smtClean="0"/>
              <a:t>Закаливание – один из основных способов повысить сопротивляемость организма к колебаниям температуры и простудным заболеваниям. </a:t>
            </a:r>
          </a:p>
          <a:p>
            <a:r>
              <a:rPr lang="ru-RU" sz="1200" dirty="0" smtClean="0"/>
              <a:t>Закаливающие процедуры:</a:t>
            </a:r>
          </a:p>
          <a:p>
            <a:r>
              <a:rPr lang="ru-RU" sz="1200" dirty="0" smtClean="0"/>
              <a:t>Одежда, соответствующая времени года, хождение босиком, </a:t>
            </a:r>
            <a:r>
              <a:rPr lang="ru-RU" sz="1200" dirty="0" err="1" smtClean="0"/>
              <a:t>свето-воздушные</a:t>
            </a:r>
            <a:r>
              <a:rPr lang="ru-RU" sz="1200" dirty="0" smtClean="0"/>
              <a:t> ванны, соблюдение температурного режима и т.п.</a:t>
            </a:r>
            <a:endParaRPr lang="en-US" sz="120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4"/>
          </p:nvPr>
        </p:nvSpPr>
        <p:spPr>
          <a:xfrm>
            <a:off x="3357554" y="3929066"/>
            <a:ext cx="2643206" cy="200026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Полезные привычки.</a:t>
            </a:r>
          </a:p>
          <a:p>
            <a:r>
              <a:rPr lang="ru-RU" sz="1200" dirty="0" smtClean="0"/>
              <a:t>Привычки личной гигиены:</a:t>
            </a:r>
          </a:p>
          <a:p>
            <a:r>
              <a:rPr lang="ru-RU" sz="1200" dirty="0" smtClean="0"/>
              <a:t>Пользоваться только личными предметами туалета, мыть руки перед приемом пищи, делать гимнастику, правильно ухаживать за зубами и т.п. </a:t>
            </a:r>
          </a:p>
          <a:p>
            <a:r>
              <a:rPr lang="ru-RU" sz="1200" dirty="0" smtClean="0"/>
              <a:t>Привычки культурного поведения:</a:t>
            </a:r>
          </a:p>
          <a:p>
            <a:r>
              <a:rPr lang="ru-RU" sz="1200" dirty="0" smtClean="0"/>
              <a:t>Не кричать, а вежливо просить, не мешать другим за столом, здороваться и прощаться и т.п.</a:t>
            </a:r>
            <a:endParaRPr lang="en-US" sz="1200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6"/>
          </p:nvPr>
        </p:nvSpPr>
        <p:spPr>
          <a:xfrm>
            <a:off x="6096000" y="3714752"/>
            <a:ext cx="2286000" cy="2143140"/>
          </a:xfrm>
        </p:spPr>
        <p:txBody>
          <a:bodyPr>
            <a:normAutofit fontScale="85000" lnSpcReduction="20000"/>
          </a:bodyPr>
          <a:lstStyle/>
          <a:p>
            <a:r>
              <a:rPr lang="ru-RU" sz="1800" dirty="0" smtClean="0"/>
              <a:t>Рациональное питание детей.</a:t>
            </a:r>
          </a:p>
          <a:p>
            <a:r>
              <a:rPr lang="ru-RU" sz="1400" dirty="0" smtClean="0"/>
              <a:t>Рациональное питание детей благоприятно влияет на физическое и нервно-психическое развитие,  Пища ребенка по объему и качеству должна содержать в достаточном количестве нужные ребенку белки, жиры</a:t>
            </a:r>
            <a:r>
              <a:rPr lang="ru-RU" sz="1400" smtClean="0"/>
              <a:t>, углеводы</a:t>
            </a:r>
            <a:r>
              <a:rPr lang="ru-RU" sz="1400" dirty="0" smtClean="0"/>
              <a:t>, минеральные вещества, воду, витамины.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sz="quarter" idx="21"/>
          </p:nvPr>
        </p:nvPicPr>
        <p:blipFill>
          <a:blip r:embed="rId3" cstate="print"/>
          <a:srcRect l="22093" r="22093"/>
          <a:stretch>
            <a:fillRect/>
          </a:stretch>
        </p:blipFill>
        <p:spPr bwMode="auto">
          <a:xfrm>
            <a:off x="838200" y="838200"/>
            <a:ext cx="2286000" cy="280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type="pic" sz="quarter" idx="22"/>
          </p:nvPr>
        </p:nvPicPr>
        <p:blipFill>
          <a:blip r:embed="rId4"/>
          <a:srcRect l="4651" r="4651"/>
          <a:stretch>
            <a:fillRect/>
          </a:stretch>
        </p:blipFill>
        <p:spPr bwMode="auto">
          <a:xfrm>
            <a:off x="3486150" y="838200"/>
            <a:ext cx="2286000" cy="301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Grp="1" noChangeAspect="1" noChangeArrowheads="1"/>
          </p:cNvPicPr>
          <p:nvPr>
            <p:ph type="pic" sz="quarter" idx="25"/>
          </p:nvPr>
        </p:nvPicPr>
        <p:blipFill>
          <a:blip r:embed="rId5"/>
          <a:srcRect l="22023" r="22023"/>
          <a:stretch>
            <a:fillRect/>
          </a:stretch>
        </p:blipFill>
        <p:spPr bwMode="auto">
          <a:xfrm>
            <a:off x="6096000" y="838200"/>
            <a:ext cx="2286000" cy="273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1071538" y="6000768"/>
            <a:ext cx="7010400" cy="500066"/>
          </a:xfrm>
        </p:spPr>
        <p:txBody>
          <a:bodyPr>
            <a:normAutofit fontScale="62500" lnSpcReduction="20000"/>
          </a:bodyPr>
          <a:lstStyle>
            <a:extLst/>
          </a:lstStyle>
          <a:p>
            <a:r>
              <a:rPr lang="ru-RU" sz="5900" dirty="0" smtClean="0">
                <a:solidFill>
                  <a:schemeClr val="accent5">
                    <a:lumMod val="75000"/>
                  </a:schemeClr>
                </a:solidFill>
              </a:rPr>
              <a:t>Успехов Вам</a:t>
            </a:r>
            <a:r>
              <a:rPr lang="ru-RU" sz="5900" dirty="0" smtClean="0">
                <a:solidFill>
                  <a:schemeClr val="accent5">
                    <a:lumMod val="75000"/>
                  </a:schemeClr>
                </a:solidFill>
              </a:rPr>
              <a:t>!</a:t>
            </a:r>
            <a:r>
              <a:rPr lang="ru-RU" sz="5900" dirty="0" smtClean="0">
                <a:solidFill>
                  <a:schemeClr val="accent5">
                    <a:lumMod val="75000"/>
                  </a:schemeClr>
                </a:solidFill>
              </a:rPr>
              <a:t>         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</a:rPr>
              <a:t>Воспитатель </a:t>
            </a:r>
            <a:r>
              <a:rPr lang="ru-RU" sz="2900" dirty="0" err="1" smtClean="0">
                <a:solidFill>
                  <a:schemeClr val="accent5">
                    <a:lumMod val="75000"/>
                  </a:schemeClr>
                </a:solidFill>
              </a:rPr>
              <a:t>Крайнова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</a:rPr>
              <a:t> Н.Н.</a:t>
            </a:r>
            <a:endParaRPr lang="ru-RU" sz="29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3600" noProof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8" descr="sun_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40234" cy="1866337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571604" y="857232"/>
            <a:ext cx="6553200" cy="4656050"/>
          </a:xfrm>
        </p:spPr>
      </p:sp>
      <p:sp>
        <p:nvSpPr>
          <p:cNvPr id="6" name="Прямоугольник 5"/>
          <p:cNvSpPr/>
          <p:nvPr/>
        </p:nvSpPr>
        <p:spPr>
          <a:xfrm>
            <a:off x="1428728" y="857232"/>
            <a:ext cx="635798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Режим дня ребенка.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Режим дня ребенка – то правильное распределение времени и правильная последовательность в удовлетворении основных физиологических потребностей организма ребенка: сон, прием пищи, общение с внешним миром.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Режим – основа биоритмов деятельности организма, которые содействуют нормальному функционированию внутренних органов.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Правильный режим обеспечивает уравновешенное, бодрое состояние ребенка, предохраняет нервную систему от переутомления, содержит оптимальные условия для физического и психического развития ребенка. При составлении режима учитываются возрастные и индивидуальные особенности ребенка.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Вы должны знать, что в детском саду режим дня строится согласно возрасту детей, поэтому дома, в выходные  и праздничные дни, или во время болезни ребенка, важно придерживаться этого же режима дня – это  является условием сохранения здоровья ребенка.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j0321097.jpg"/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rcRect l="24061" r="24061"/>
          <a:stretch>
            <a:fillRect/>
          </a:stretch>
        </p:blipFill>
        <p:spPr/>
      </p:pic>
      <p:sp>
        <p:nvSpPr>
          <p:cNvPr id="21" name="Text Placeholder 2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j0321089.jpg"/>
          <p:cNvPicPr>
            <a:picLocks noGrp="1" noChangeAspect="1"/>
          </p:cNvPicPr>
          <p:nvPr>
            <p:ph type="pic" sz="quarter" idx="36"/>
          </p:nvPr>
        </p:nvPicPr>
        <p:blipFill>
          <a:blip r:embed="rId4"/>
          <a:srcRect l="25141" r="25141"/>
          <a:stretch>
            <a:fillRect/>
          </a:stretch>
        </p:blipFill>
        <p:spPr/>
      </p:pic>
      <p:pic>
        <p:nvPicPr>
          <p:cNvPr id="16" name="j0321087.jpg"/>
          <p:cNvPicPr>
            <a:picLocks noGrp="1" noChangeAspect="1"/>
          </p:cNvPicPr>
          <p:nvPr>
            <p:ph type="pic" sz="quarter" idx="37"/>
          </p:nvPr>
        </p:nvPicPr>
        <p:blipFill>
          <a:blip r:embed="rId5"/>
          <a:srcRect l="24061" r="24061"/>
          <a:stretch>
            <a:fillRect/>
          </a:stretch>
        </p:blipFill>
        <p:spPr/>
      </p:pic>
      <p:pic>
        <p:nvPicPr>
          <p:cNvPr id="14" name="j0175361.jpg"/>
          <p:cNvPicPr>
            <a:picLocks noGrp="1" noChangeAspect="1"/>
          </p:cNvPicPr>
          <p:nvPr>
            <p:ph type="pic" sz="quarter" idx="38"/>
          </p:nvPr>
        </p:nvPicPr>
        <p:blipFill>
          <a:blip r:embed="rId6"/>
          <a:srcRect l="26652" r="26652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milyReunion_album">
  <a:themeElements>
    <a:clrScheme name="Picnic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CC0033"/>
      </a:accent1>
      <a:accent2>
        <a:srgbClr val="67CB35"/>
      </a:accent2>
      <a:accent3>
        <a:srgbClr val="75CFEB"/>
      </a:accent3>
      <a:accent4>
        <a:srgbClr val="AB5037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7D7FB7-B230-46D8-B26D-EE2B228AF9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FamilyReunion_album</Template>
  <TotalTime>0</TotalTime>
  <Words>498</Words>
  <Application>Microsoft Office PowerPoint</Application>
  <PresentationFormat>Экран (4:3)</PresentationFormat>
  <Paragraphs>44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FamilyReunion_album</vt:lpstr>
      <vt:lpstr>Здоровый образ жизни семьи. </vt:lpstr>
      <vt:lpstr>Слайд 2</vt:lpstr>
      <vt:lpstr>Слайд 3</vt:lpstr>
      <vt:lpstr>Слайд 4</vt:lpstr>
      <vt:lpstr>Слайд 5</vt:lpstr>
      <vt:lpstr>Слайд 6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2011-10-20T05:03:06Z</dcterms:created>
  <dcterms:modified xsi:type="dcterms:W3CDTF">2011-10-20T06:50:07Z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TC102505169990</vt:lpwstr>
  </property>
</Properties>
</file>