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2;&#1089;&#1072;&#1085;&#1076;&#1088;&#1072;\Desktop\solnet-ee-new_year.mid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32406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2355"/>
            <a:ext cx="9144000" cy="7405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3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-226291"/>
            <a:ext cx="5715040" cy="7194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2406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4178"/>
            <a:ext cx="9144000" cy="7405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0"/>
            <a:ext cx="10118002" cy="6858000"/>
          </a:xfrm>
          <a:prstGeom prst="rect">
            <a:avLst/>
          </a:prstGeom>
        </p:spPr>
      </p:pic>
      <p:pic>
        <p:nvPicPr>
          <p:cNvPr id="3" name="Рисунок 2" descr="animals_trafaret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571480"/>
            <a:ext cx="6715172" cy="4441943"/>
          </a:xfrm>
          <a:prstGeom prst="rect">
            <a:avLst/>
          </a:prstGeom>
        </p:spPr>
      </p:pic>
      <p:pic>
        <p:nvPicPr>
          <p:cNvPr id="4" name="Рисунок 3" descr="animals_trafaret37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2214554"/>
            <a:ext cx="6690814" cy="3800481"/>
          </a:xfrm>
          <a:prstGeom prst="rect">
            <a:avLst/>
          </a:prstGeom>
        </p:spPr>
      </p:pic>
      <p:pic>
        <p:nvPicPr>
          <p:cNvPr id="7" name="Рисунок 6" descr="originalnii_risunok_svoimi_rukami_3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857232"/>
            <a:ext cx="3565610" cy="3763699"/>
          </a:xfrm>
          <a:prstGeom prst="rect">
            <a:avLst/>
          </a:prstGeom>
        </p:spPr>
      </p:pic>
      <p:pic>
        <p:nvPicPr>
          <p:cNvPr id="6" name="Рисунок 5" descr="d0b7d0b0d0b9d186d18b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1857364"/>
            <a:ext cx="2787815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2406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aW1hZ2VfbWlkZGxlOjE5NDA4MjAvL2ltYWdlX21pZGRsZToxOTQwODI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32" y="428604"/>
            <a:ext cx="8286872" cy="5819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32406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090" y="0"/>
            <a:ext cx="9294090" cy="6858000"/>
          </a:xfrm>
          <a:prstGeom prst="rect">
            <a:avLst/>
          </a:prstGeom>
        </p:spPr>
      </p:pic>
      <p:pic>
        <p:nvPicPr>
          <p:cNvPr id="4" name="Рисунок 3" descr="1291936163_67612087_00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82" y="496332"/>
            <a:ext cx="7976308" cy="5790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2406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29938149_alice-the-fox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8592077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32406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621"/>
            <a:ext cx="9143999" cy="7488835"/>
          </a:xfrm>
          <a:prstGeom prst="rect">
            <a:avLst/>
          </a:prstGeom>
        </p:spPr>
      </p:pic>
      <p:pic>
        <p:nvPicPr>
          <p:cNvPr id="4" name="Рисунок 3" descr="2cf0bcf499ee74e442b27345db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8246110" cy="573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2406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3" y="-505063"/>
            <a:ext cx="9429784" cy="7636684"/>
          </a:xfrm>
          <a:prstGeom prst="rect">
            <a:avLst/>
          </a:prstGeom>
        </p:spPr>
      </p:pic>
      <p:pic>
        <p:nvPicPr>
          <p:cNvPr id="3" name="solnet-ee-new_year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34344" y="5848344"/>
            <a:ext cx="1009656" cy="100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9DEFA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239</TotalTime>
  <Words>0</Words>
  <PresentationFormat>Экран (4:3)</PresentationFormat>
  <Paragraphs>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Александра</cp:lastModifiedBy>
  <cp:revision>26</cp:revision>
  <dcterms:created xsi:type="dcterms:W3CDTF">2012-11-25T13:23:30Z</dcterms:created>
  <dcterms:modified xsi:type="dcterms:W3CDTF">2012-12-12T02:36:23Z</dcterms:modified>
</cp:coreProperties>
</file>