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6858000" cy="9144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VAN\Pictures\фоны\школьные\2cb6959d6f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56" y="0"/>
            <a:ext cx="689215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9532" y="683568"/>
            <a:ext cx="568863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выбрать школу</a:t>
            </a:r>
            <a:r>
              <a:rPr lang="ru-RU" sz="4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По закону «</a:t>
            </a:r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06 образовании</a:t>
            </a:r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» родитель имеет право выбирать для  своего ребенка любую школу независимо от места жительства.</a:t>
            </a:r>
          </a:p>
          <a:p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Сегодня поступить в хорошую школу едва ли не так же трудно, как в престижный вуз. Для поступления в престижные школы нанимают и репетиторов. Все это происходит из-за страшной бедности школы и еще из-за того, что их мало (спрос велик). </a:t>
            </a:r>
          </a:p>
          <a:p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На самом деле, если исходить из интересов ребенка (если родители хотят, чтобы он вырос психически здоровым, </a:t>
            </a:r>
            <a:r>
              <a:rPr lang="ru-RU" sz="2000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незакомплексованным</a:t>
            </a:r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и желающим учиться),  не стоит отдавать его в сложную, перегруженную школу.</a:t>
            </a:r>
          </a:p>
          <a:p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 В идеале ребенок должен оказаться в некоей комфортной среде, где его  научили бы учиться, общаться и относились бы к нему бережно.</a:t>
            </a:r>
            <a:endParaRPr lang="ru-RU" sz="20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VAN\Pictures\фоны\школьные\2cb6959d6f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56" y="0"/>
            <a:ext cx="689215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2656" y="323528"/>
            <a:ext cx="597666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делать, если вашего ребенка не принимают в школу.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Зачисление в школу проводится в день подачи заявления от родителей. Если между подачей заявления и зачислением ребенка на учебу директорским приказом прошло несколько дней или месяцев (это не исключает давления на родителей со стороны школьной администрации и вымогания денег для зачисления в первый класс), опекуны и родители имеют право подать жалобу в окружное управление образования. Документы, необходимые для зачисления ребенка в первый класс, - паспорт родителей и </a:t>
            </a:r>
            <a:r>
              <a:rPr lang="ru-RU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медсправка</a:t>
            </a:r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 Для школы с углубленным изучением предметов в </a:t>
            </a:r>
            <a:r>
              <a:rPr lang="ru-RU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медсправке</a:t>
            </a:r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должна стоять первая группа здоровья - такие школы предполагают усиленные нагрузки. Дети, проживающие в микрорайоне близ школы, считаются к ней «приписанными»: школа обязана принять их, даже если родители приведут своих чад... в сентябре.</a:t>
            </a:r>
          </a:p>
          <a:p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Неспециализированные общеобразовательные школы работают с домоуправлениями и с ранней весны уже знают всех детей, которые осенью должны пойти в первый класс. Обычно завуч младших классов обзванивает родителей потенциальных учеников и спрашивает, в какую школу они намерены отдать ребенка. Преимущество при зачислении имеют дети, чьи старшие сестры и братья уже учатся в этой школе. </a:t>
            </a:r>
            <a:endParaRPr lang="ru-RU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VAN\Pictures\фоны\школьные\2cb6959d6f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56" y="0"/>
            <a:ext cx="689215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862" y="678626"/>
            <a:ext cx="6192688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Прием детей в первые классы на конкурсной основе в общеобразовательных школах не допускается. В России единая для всех система начального образования. </a:t>
            </a:r>
          </a:p>
          <a:p>
            <a:pPr algn="just"/>
            <a:r>
              <a:rPr lang="ru-RU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Тестирование </a:t>
            </a:r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проводится уже ПОСЛЕ зачисления в школу, оно необходимо для определения программы обучения (определить ли малыша в продвинутый класс, где дети умеют читать и считать, или туда, где первоклассников учат чтению по обычной программе). Формально в России нет ни гимназических детских садов, ни гимназических младших классов. Школа может именоваться как угодно, но юридически она является общеобразовательной. Значит, она должна следовать всем правилам приема общеобразовательной школы.</a:t>
            </a:r>
          </a:p>
          <a:p>
            <a:pPr algn="just"/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 Если родителям отказали в выбранной ими школе, они должны обратиться в свое окружное или районное управление образования. Если устные переговоры с администрацией школы не дают результата, родители должны потребовать у директора письменную резолюцию об отказе. В таком виде документ передается в окружную (районную) конфликтную комиссию. Решение конфликтной комиссии является обязательным для школы. В сложных случаях дело передается в городскую конфликтную комиссию</a:t>
            </a:r>
            <a:endParaRPr lang="ru-RU" sz="20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VAN\Pictures\фоны\школьные\2cb6959d6f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56" y="0"/>
            <a:ext cx="689215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156" y="539552"/>
            <a:ext cx="5544616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Немного об </a:t>
            </a:r>
            <a:r>
              <a:rPr lang="ru-RU" sz="3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</a:p>
          <a:p>
            <a:pPr algn="just"/>
            <a:endParaRPr lang="ru-RU" sz="16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Общаясь с родителями своих воспитанни­ков, часто слышишь такие высказывания: "Детям скоро идти в первый класс, а вы все играете. Это несерьезно. Мы будем ходить на курсы подготовки к школе".</a:t>
            </a:r>
          </a:p>
          <a:p>
            <a:pPr algn="just"/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И вот вечером сын шести с половиной лет прячется от мамы в шкафу и кричит оттуда: "Не хочу в школу! Хочу играть!"</a:t>
            </a:r>
          </a:p>
          <a:p>
            <a:pPr algn="just"/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Через месяц мальчик уже не кричит, а ти­хо, беспомощно плачет.</a:t>
            </a:r>
          </a:p>
          <a:p>
            <a:pPr algn="just"/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Для многих родителей детская игра - пу­стое времяпровождение. Ребенка хвалят за написанную букву, за прочитанное слово и почти никогда - за игру.</a:t>
            </a:r>
          </a:p>
          <a:p>
            <a:pPr algn="just"/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Как объяснить взрослым, что игровая де­ятельность - основа психического развития дошкольника? В игре ребенок познает окру­жающий мир, развивается его мышление, речь, чувства, воля, формируются взаимоот­ношения со сверстниками, происходит ста­новление самооценки и самосознания.</a:t>
            </a:r>
          </a:p>
          <a:p>
            <a:pPr algn="just"/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В игре формируется произвольность по­ведения. Посмотрите, как ребенок играет: подчиняется ли он правилам или своим же­ланиям, считается ли он с мнением других, адекватно ли реагирует на неудачу, и вы поймете, готов ли он к школе.  </a:t>
            </a:r>
          </a:p>
        </p:txBody>
      </p:sp>
    </p:spTree>
    <p:extLst>
      <p:ext uri="{BB962C8B-B14F-4D97-AF65-F5344CB8AC3E}">
        <p14:creationId xmlns:p14="http://schemas.microsoft.com/office/powerpoint/2010/main" val="42264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VAN\Pictures\фоны\школьные\2cb6959d6f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56" y="0"/>
            <a:ext cx="689215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8640" y="1187624"/>
            <a:ext cx="590465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Коллективная деятельность в классе предполагает общение с другими детьми, с учителем. Поэтому так важно, чтобы до­школьники умели распределять и разыгры­вать роли, умели договариваться. Многие проницательные родители приводят в дет­ский сад перед школой своего развитого не по годам ребенка, чтобы он научился быть членом детского коллектива, умел общаться с взрослыми.</a:t>
            </a:r>
          </a:p>
          <a:p>
            <a:pPr algn="just"/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Игра помогает сформировать у детей по­ложительное отношение к школе, расширяет их представления об учебной деятельности. Интересно, что играя в школу, дети младше­го возраста берут на себя роль учителя, старшие же дошкольники предпочитают роль ученика, так как эта роль им кажется особенно значимой.</a:t>
            </a:r>
          </a:p>
          <a:p>
            <a:pPr algn="just"/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Практика показала: "</a:t>
            </a:r>
            <a:r>
              <a:rPr lang="ru-RU" sz="2000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недоигравшие</a:t>
            </a:r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" дети приходят в школу с низким уровнем развития воображения, у них часто возникают не только учебные, но и психологические про­блемы.</a:t>
            </a:r>
          </a:p>
          <a:p>
            <a:pPr algn="just"/>
            <a:r>
              <a:rPr lang="ru-RU" sz="20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Так давайте дадим детям возможность "доиграть", чтобы учеба в школе стала ус­пешной и принесла им радость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64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VAN\Pictures\фоны\школьные\2cb6959d6f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56" y="0"/>
            <a:ext cx="689215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7566" y="467544"/>
            <a:ext cx="574171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История от Даши С., 6 лет 3 месяца. По­сещает подготовительную к школе группу, занятия по подготовке к школе, музыкаль­ную школу и дополнительные занятия </a:t>
            </a:r>
            <a:r>
              <a:rPr lang="ru-RU" i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i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рисованию. </a:t>
            </a:r>
            <a:r>
              <a:rPr lang="ru-RU" i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Все занятия по­сещает охотно... на первый взгляд.</a:t>
            </a:r>
            <a:endParaRPr lang="ru-RU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Жил-был мальчик Степа. Было ему всего полтора годика. Он еще не ходил, только пол­зал, в штанишки писал и говорить умел толь­ко три слова: мама, папа и киса. Он даже иг­рать еще не умел ни во что; его только стар­шая сестра немного научила. Но он был боль­шой и толстый, и родители решили его в шко­лу отдать, чтоб Степа учился и пятерки полу­чал, а они им бы гордились. А сначала отдали его на курсы, на пятидневку! Учительница там строгая-престрогая. Она спрашивает Степу: "Сколько будет сто плюс двести?" Степа не знает, что сказать, и плачет, плачет... Очень громко! Учительница позвонила родителям домой и говорит: "Заберите вашего мальчи­ка. Он противно плачет и ничего не знает!" Родители рассердились, Степку отругали, те­левизор смотреть ему не разрешили и на дру­гие курсы потащили, потому что ведь в школу все равно идти придется. Даже если Степа не захочет, его на коляске отвезут. И даже если заболеет, скажут: "Это ты нарочно кашляешь, чтобы в школу не ходить".</a:t>
            </a:r>
          </a:p>
          <a:p>
            <a:pPr algn="just"/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- Даша, ну и что же Степе делать? Как ему быть?</a:t>
            </a:r>
          </a:p>
          <a:p>
            <a:pPr algn="just"/>
            <a:r>
              <a:rPr lang="ru-RU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-  Ему, наверное, придется спрятаться где-нибудь и там сидеть и ждать, когда он выра­стет. Тогда он сможет сам на работу ходить. И дом он купит далеко-далеко от школы.</a:t>
            </a:r>
          </a:p>
        </p:txBody>
      </p:sp>
    </p:spTree>
    <p:extLst>
      <p:ext uri="{BB962C8B-B14F-4D97-AF65-F5344CB8AC3E}">
        <p14:creationId xmlns:p14="http://schemas.microsoft.com/office/powerpoint/2010/main" val="42264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1122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</dc:creator>
  <cp:lastModifiedBy>IVAN</cp:lastModifiedBy>
  <cp:revision>3</cp:revision>
  <cp:lastPrinted>2011-12-03T14:43:24Z</cp:lastPrinted>
  <dcterms:created xsi:type="dcterms:W3CDTF">2011-12-03T14:23:11Z</dcterms:created>
  <dcterms:modified xsi:type="dcterms:W3CDTF">2011-12-03T14:47:54Z</dcterms:modified>
</cp:coreProperties>
</file>