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4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2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2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4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4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6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0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3369-45F3-4F5F-8E7B-6C3DFB64C91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42FE-AAD7-440D-B761-A7B606CE7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Изучаем правила дорожного движения играя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4453" y="4028988"/>
            <a:ext cx="3071712" cy="230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9192" y="4026064"/>
            <a:ext cx="3048321" cy="228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13" y="1238869"/>
            <a:ext cx="3563282" cy="2672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93" y="3933056"/>
            <a:ext cx="3549523" cy="2662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Genby\AppData\Local\Microsoft\Windows\Temporary Internet Files\Content.IE5\JR6QTARC\MC90025110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78" y="1238869"/>
            <a:ext cx="2385588" cy="15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Genby\AppData\Local\Microsoft\Windows\Temporary Internet Files\Content.IE5\E9RG164K\MC90043363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7" y="1700808"/>
            <a:ext cx="2284000" cy="16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410" y="5569153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Мульти - правила дорожного движения играя 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29" y="332656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peleduy.ru/upload/forum/f06d3c5b10eaf21f09a9b5b0cb36dd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71"/>
            <a:ext cx="2058064" cy="21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Genby\AppData\Local\Microsoft\Windows\Temporary Internet Files\Content.IE5\ES053FN2\MC9004326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81" y="188640"/>
            <a:ext cx="1682819" cy="16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2" y="3772176"/>
            <a:ext cx="3809884" cy="285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27" y="3772176"/>
            <a:ext cx="3886915" cy="2915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5" y="48678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0" y="499712"/>
            <a:ext cx="3922960" cy="294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25" y="116632"/>
            <a:ext cx="8756235" cy="63366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600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>Транспорт знаю, по правилам играю!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УЛИЦА ПОЛНА НЕОЖИДАННОСТЕЙ!</a:t>
            </a: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62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Изучаем правила дорожного движения играя</vt:lpstr>
      <vt:lpstr>Мульти - правила дорожного движения играя </vt:lpstr>
      <vt:lpstr>Транспорт знаю, по правилам играю!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правила дорожного движения играя</dc:title>
  <dc:creator>Genby</dc:creator>
  <cp:lastModifiedBy>Лена</cp:lastModifiedBy>
  <cp:revision>4</cp:revision>
  <dcterms:created xsi:type="dcterms:W3CDTF">2013-02-19T08:59:55Z</dcterms:created>
  <dcterms:modified xsi:type="dcterms:W3CDTF">2013-02-19T12:01:27Z</dcterms:modified>
</cp:coreProperties>
</file>