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5DC"/>
    <a:srgbClr val="422C16"/>
    <a:srgbClr val="3366CC"/>
    <a:srgbClr val="0C788E"/>
    <a:srgbClr val="006666"/>
    <a:srgbClr val="0099CC"/>
    <a:srgbClr val="003366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254C5-20C2-4516-87E8-E5454A0D93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4606E-D6B2-4B60-9B1D-E347A18D38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046C-02AF-4934-9645-C761738053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02A7-0739-4427-B075-307A27D44C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989D3-80AD-4B81-8072-5A518416BE6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E66DA-E04C-4E6F-85C2-FCBC26E0E5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EDA6-0D66-4309-89DE-E4F269F3CE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D298-437F-429B-A4F3-C429A4F3CB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C6EE9-3E43-46E2-9CAE-6FA788ADCC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5406-6CD6-494E-AE80-A7CBBB9254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1F6A-F179-4436-A46A-3CCF995530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7F6460-9174-48D5-916A-C13FBCAC73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797425"/>
            <a:ext cx="8785225" cy="15113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Интересные  факты </a:t>
            </a:r>
            <a:br>
              <a:rPr lang="ru-RU" b="1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о  снеге</a:t>
            </a:r>
            <a:endParaRPr lang="es-ES" b="1" smtClean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88" y="1268413"/>
            <a:ext cx="3240087" cy="25923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1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Снежинки 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95% состоят                   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из воздуха. 				 	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491880" y="692696"/>
            <a:ext cx="5328592" cy="4262874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Заголовок 5"/>
          <p:cNvSpPr txBox="1">
            <a:spLocks/>
          </p:cNvSpPr>
          <p:nvPr/>
        </p:nvSpPr>
        <p:spPr bwMode="auto">
          <a:xfrm>
            <a:off x="1116013" y="5229225"/>
            <a:ext cx="66960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</a:p>
          <a:p>
            <a:pPr algn="ctr">
              <a:defRPr/>
            </a:pPr>
            <a: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Именно поэтому они падают очень     медленно, со скоростью 0.9 км/час.				 	</a:t>
            </a:r>
            <a:b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3200" b="1" kern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981075"/>
            <a:ext cx="3889375" cy="30241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2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снег белый?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раз потому что снег имеет в своей структуре воздух. </a:t>
            </a:r>
          </a:p>
        </p:txBody>
      </p:sp>
      <p:pic>
        <p:nvPicPr>
          <p:cNvPr id="5" name="Содержимое 4" descr="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63888" y="1196752"/>
            <a:ext cx="5035417" cy="3312368"/>
          </a:xfrm>
          <a:solidFill>
            <a:srgbClr val="FFFFFF">
              <a:shade val="85000"/>
            </a:srgbClr>
          </a:solidFill>
          <a:ln w="190500" cap="rnd">
            <a:solidFill>
              <a:srgbClr val="7295DC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508500"/>
            <a:ext cx="91455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 этом всевозможные лучи света </a:t>
            </a:r>
          </a:p>
          <a:p>
            <a:pPr algn="ctr">
              <a:defRPr/>
            </a:pPr>
            <a:r>
              <a:rPr lang="ru-RU" sz="32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попросту отражаются от границы кристаллов льда с воздухом и рассеиваются.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5003800" cy="28797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3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истории бывали случаи,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выпадал снег другого цвета. Например, в 1955 году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Калифорнию обрушился зеленый снегопад.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859338" y="4437063"/>
            <a:ext cx="403383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800" b="1" kern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 </a:t>
            </a: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Швейцарии </a:t>
            </a:r>
          </a:p>
          <a:p>
            <a:pPr algn="ctr"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1969 году выпал </a:t>
            </a:r>
          </a:p>
          <a:p>
            <a:pPr algn="ctr"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черный снег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Содержимое 7" descr="1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3717032"/>
            <a:ext cx="4248472" cy="2520280"/>
          </a:xfrm>
          <a:solidFill>
            <a:srgbClr val="FFFFFF">
              <a:shade val="85000"/>
            </a:srgbClr>
          </a:solidFill>
          <a:ln w="190500" cap="sq">
            <a:solidFill>
              <a:srgbClr val="7295DC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Содержимое 4" descr="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1196752"/>
            <a:ext cx="3842953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295DC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004048" y="764704"/>
            <a:ext cx="3811810" cy="3168353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Содержимое 9" descr="11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lum bright="-10000"/>
          </a:blip>
          <a:stretch>
            <a:fillRect/>
          </a:stretch>
        </p:blipFill>
        <p:spPr>
          <a:xfrm rot="21086781">
            <a:off x="194853" y="3348528"/>
            <a:ext cx="4745009" cy="2656447"/>
          </a:xfrm>
          <a:prstGeom prst="roundRect">
            <a:avLst/>
          </a:prstGeo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14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908050"/>
            <a:ext cx="5435600" cy="230822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sz="3200" b="1" i="1" u="sng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Факт 4</a:t>
            </a:r>
            <a:r>
              <a:rPr lang="ru-RU" sz="3200" b="1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В Антарктике и высоких горах встречается снег розового, фиолетового, красного </a:t>
            </a:r>
            <a:br>
              <a:rPr lang="ru-RU" sz="2800" b="1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и желтовато-бурого цвета.</a:t>
            </a:r>
            <a:endParaRPr 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1"/>
          <p:cNvSpPr txBox="1">
            <a:spLocks noChangeArrowheads="1"/>
          </p:cNvSpPr>
          <p:nvPr/>
        </p:nvSpPr>
        <p:spPr bwMode="auto">
          <a:xfrm>
            <a:off x="4356100" y="4076700"/>
            <a:ext cx="47879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 Этому способствуют существа, которые живут </a:t>
            </a:r>
          </a:p>
          <a:p>
            <a:pPr algn="ctr"/>
            <a:r>
              <a:rPr lang="ru-RU" sz="2800" b="1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>в снегу и называются хламидомонадой снежной.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5538"/>
            <a:ext cx="3600450" cy="29511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5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снежинка падает в воду,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издает высокочастотный звук. </a:t>
            </a:r>
            <a:endParaRPr lang="ru-RU" sz="2800" dirty="0" smtClean="0"/>
          </a:p>
        </p:txBody>
      </p:sp>
      <p:pic>
        <p:nvPicPr>
          <p:cNvPr id="5" name="Содержимое 4" descr="1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/>
          </a:blip>
          <a:stretch>
            <a:fillRect/>
          </a:stretch>
        </p:blipFill>
        <p:spPr>
          <a:xfrm>
            <a:off x="3851920" y="1340768"/>
            <a:ext cx="4907631" cy="3477369"/>
          </a:xfrm>
          <a:prstGeom prst="roundRect">
            <a:avLst/>
          </a:prstGeom>
          <a:ln w="88900" cap="sq">
            <a:solidFill>
              <a:srgbClr val="7295DC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50" y="4868863"/>
            <a:ext cx="835183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Этот звук не улавливается человеком, </a:t>
            </a:r>
          </a:p>
          <a:p>
            <a:pPr algn="ctr">
              <a:defRPr/>
            </a:pPr>
            <a:r>
              <a:rPr lang="ru-RU" sz="2800" b="1" kern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но, по словам ученых, очень не нравится рыбе.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3852863" cy="44640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6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время снегопада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1987 году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Форт-Кое (США) была найдена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снежинка-мировая рекордсменка диаметром 38 см. </a:t>
            </a:r>
          </a:p>
        </p:txBody>
      </p:sp>
      <p:pic>
        <p:nvPicPr>
          <p:cNvPr id="4" name="Содержимое 3" descr="1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3995936" y="1268760"/>
            <a:ext cx="4824536" cy="4536504"/>
          </a:xfrm>
          <a:prstGeom prst="roundRect">
            <a:avLst>
              <a:gd name="adj" fmla="val 11111"/>
            </a:avLst>
          </a:prstGeom>
          <a:ln w="190500" cap="rnd">
            <a:solidFill>
              <a:srgbClr val="7295DC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05038"/>
            <a:ext cx="8229600" cy="230346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Сорокина Людмила Алексеевна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НДОУ «Детский сад №17 ОАО «РЖД»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Медвежьегорск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68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Diseño predeterminado</vt:lpstr>
      <vt:lpstr>Интересные  факты  о  снеге</vt:lpstr>
      <vt:lpstr>        Факт 1 Снежинки   на 95% состоят                         из воздуха.        </vt:lpstr>
      <vt:lpstr>Факт 2 Почему снег белый?  Как раз потому что снег имеет в своей структуре воздух. </vt:lpstr>
      <vt:lpstr> Факт 3 В истории бывали случаи,  когда выпадал снег другого цвета. Например, в 1955 году  на Калифорнию обрушился зеленый снегопад.  </vt:lpstr>
      <vt:lpstr>Факт 4 В Антарктике и высоких горах встречается снег розового, фиолетового, красного  и желтовато-бурого цвета.</vt:lpstr>
      <vt:lpstr>Факт 5 Когда снежинка падает в воду, она издает высокочастотный звук. </vt:lpstr>
      <vt:lpstr>Факт 6 Во время снегопада  в 1987 году  в Форт-Кое (США) была найдена  снежинка-мировая рекордсменка диаметром 38 см. </vt:lpstr>
      <vt:lpstr>Презентацию подготовила  Сорокина Людмила Алексеевна  НДОУ «Детский сад №17 ОАО «РЖД»  г. Медвежьегорск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1</cp:lastModifiedBy>
  <cp:revision>742</cp:revision>
  <dcterms:created xsi:type="dcterms:W3CDTF">2010-05-23T14:28:12Z</dcterms:created>
  <dcterms:modified xsi:type="dcterms:W3CDTF">2013-02-13T16:40:09Z</dcterms:modified>
</cp:coreProperties>
</file>