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B9B8"/>
    <a:srgbClr val="DCE6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5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8995-BBC9-4791-99CA-B8758CF358EF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01DA-90D8-46DA-A4C5-23620680A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8995-BBC9-4791-99CA-B8758CF358EF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01DA-90D8-46DA-A4C5-23620680A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8995-BBC9-4791-99CA-B8758CF358EF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01DA-90D8-46DA-A4C5-23620680A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8995-BBC9-4791-99CA-B8758CF358EF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01DA-90D8-46DA-A4C5-23620680A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8995-BBC9-4791-99CA-B8758CF358EF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01DA-90D8-46DA-A4C5-23620680A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8995-BBC9-4791-99CA-B8758CF358EF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01DA-90D8-46DA-A4C5-23620680A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8995-BBC9-4791-99CA-B8758CF358EF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01DA-90D8-46DA-A4C5-23620680A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8995-BBC9-4791-99CA-B8758CF358EF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01DA-90D8-46DA-A4C5-23620680A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8995-BBC9-4791-99CA-B8758CF358EF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01DA-90D8-46DA-A4C5-23620680A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8995-BBC9-4791-99CA-B8758CF358EF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01DA-90D8-46DA-A4C5-23620680A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8995-BBC9-4791-99CA-B8758CF358EF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01DA-90D8-46DA-A4C5-23620680A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98995-BBC9-4791-99CA-B8758CF358EF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701DA-90D8-46DA-A4C5-23620680ADF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5031" y="0"/>
            <a:ext cx="9539031" cy="6858000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0" y="0"/>
            <a:ext cx="9144000" cy="6858000"/>
          </a:xfrm>
          <a:prstGeom prst="foldedCorner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0" y="127673"/>
            <a:ext cx="9144000" cy="6730327"/>
            <a:chOff x="0" y="127673"/>
            <a:chExt cx="9144000" cy="6181647"/>
          </a:xfrm>
        </p:grpSpPr>
        <p:pic>
          <p:nvPicPr>
            <p:cNvPr id="3" name="Рисунок 2" descr="Рисунок (11)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04664"/>
              <a:ext cx="8601645" cy="590465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Рисунок 5" descr="Рисунок (8).jpg"/>
            <p:cNvPicPr>
              <a:picLocks noChangeAspect="1"/>
            </p:cNvPicPr>
            <p:nvPr/>
          </p:nvPicPr>
          <p:blipFill>
            <a:blip r:embed="rId3" cstate="print"/>
            <a:srcRect r="26773" b="79215"/>
            <a:stretch>
              <a:fillRect/>
            </a:stretch>
          </p:blipFill>
          <p:spPr>
            <a:xfrm>
              <a:off x="7020272" y="127673"/>
              <a:ext cx="2123728" cy="1506147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B9B8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95537" y="0"/>
            <a:ext cx="8748463" cy="6858000"/>
            <a:chOff x="395537" y="0"/>
            <a:chExt cx="8748463" cy="6858000"/>
          </a:xfrm>
          <a:solidFill>
            <a:srgbClr val="E6B9B8"/>
          </a:solidFill>
        </p:grpSpPr>
        <p:pic>
          <p:nvPicPr>
            <p:cNvPr id="2" name="Рисунок 1" descr="Рисунок (12)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537" y="0"/>
              <a:ext cx="5256583" cy="6858000"/>
            </a:xfrm>
            <a:prstGeom prst="rect">
              <a:avLst/>
            </a:prstGeom>
            <a:grpFill/>
          </p:spPr>
        </p:pic>
        <p:pic>
          <p:nvPicPr>
            <p:cNvPr id="8" name="Рисунок 7" descr="Рисунок (8).jpg"/>
            <p:cNvPicPr>
              <a:picLocks noChangeAspect="1"/>
            </p:cNvPicPr>
            <p:nvPr/>
          </p:nvPicPr>
          <p:blipFill>
            <a:blip r:embed="rId3" cstate="print"/>
            <a:srcRect r="33638" b="80080"/>
            <a:stretch>
              <a:fillRect/>
            </a:stretch>
          </p:blipFill>
          <p:spPr>
            <a:xfrm>
              <a:off x="5628117" y="360040"/>
              <a:ext cx="3515883" cy="2636912"/>
            </a:xfrm>
            <a:prstGeom prst="rect">
              <a:avLst/>
            </a:prstGeom>
            <a:grpFill/>
          </p:spPr>
        </p:pic>
      </p:grpSp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B9B8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9144000" cy="6858000"/>
            <a:chOff x="539552" y="0"/>
            <a:chExt cx="8604448" cy="6858000"/>
          </a:xfrm>
          <a:solidFill>
            <a:srgbClr val="E6B9B8"/>
          </a:solidFill>
        </p:grpSpPr>
        <p:pic>
          <p:nvPicPr>
            <p:cNvPr id="8" name="Рисунок 7" descr="Рисунок (13)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552" y="24384"/>
              <a:ext cx="4565904" cy="6833616"/>
            </a:xfrm>
            <a:prstGeom prst="rect">
              <a:avLst/>
            </a:prstGeom>
            <a:grpFill/>
          </p:spPr>
        </p:pic>
        <p:pic>
          <p:nvPicPr>
            <p:cNvPr id="10" name="Рисунок 9" descr="Рисунок (8).jpg"/>
            <p:cNvPicPr>
              <a:picLocks noChangeAspect="1"/>
            </p:cNvPicPr>
            <p:nvPr/>
          </p:nvPicPr>
          <p:blipFill>
            <a:blip r:embed="rId3" cstate="print"/>
            <a:srcRect t="20172" r="30961" b="59176"/>
            <a:stretch>
              <a:fillRect/>
            </a:stretch>
          </p:blipFill>
          <p:spPr>
            <a:xfrm>
              <a:off x="5940151" y="0"/>
              <a:ext cx="3203849" cy="2394627"/>
            </a:xfrm>
            <a:prstGeom prst="rect">
              <a:avLst/>
            </a:prstGeom>
            <a:grpFill/>
          </p:spPr>
        </p:pic>
        <p:pic>
          <p:nvPicPr>
            <p:cNvPr id="9" name="Рисунок 8" descr="Рисунок (8).jpg"/>
            <p:cNvPicPr>
              <a:picLocks noChangeAspect="1"/>
            </p:cNvPicPr>
            <p:nvPr/>
          </p:nvPicPr>
          <p:blipFill>
            <a:blip r:embed="rId3" cstate="print"/>
            <a:srcRect l="4294" t="44746" r="27002"/>
            <a:stretch>
              <a:fillRect/>
            </a:stretch>
          </p:blipFill>
          <p:spPr>
            <a:xfrm>
              <a:off x="5724128" y="2227696"/>
              <a:ext cx="2304256" cy="4630304"/>
            </a:xfrm>
            <a:prstGeom prst="rect">
              <a:avLst/>
            </a:prstGeom>
            <a:grpFill/>
          </p:spPr>
        </p:pic>
      </p:grpSp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B9B8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User;Гаврилова А.А</dc:creator>
  <cp:keywords>День всенардного торжества.</cp:keywords>
  <cp:lastModifiedBy>User </cp:lastModifiedBy>
  <cp:revision>8</cp:revision>
  <dcterms:created xsi:type="dcterms:W3CDTF">2013-05-01T05:13:56Z</dcterms:created>
  <dcterms:modified xsi:type="dcterms:W3CDTF">2013-05-01T06:28:17Z</dcterms:modified>
</cp:coreProperties>
</file>