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6" r:id="rId17"/>
    <p:sldId id="277" r:id="rId18"/>
    <p:sldId id="279" r:id="rId19"/>
    <p:sldId id="278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ундр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ушканчи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76825" cy="6858000"/>
          </a:xfrm>
        </p:spPr>
      </p:pic>
      <p:pic>
        <p:nvPicPr>
          <p:cNvPr id="9" name="Содержимое 8" descr="суслик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9838" y="0"/>
            <a:ext cx="4094162" cy="69199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уро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56100" cy="6858000"/>
          </a:xfrm>
        </p:spPr>
      </p:pic>
      <p:pic>
        <p:nvPicPr>
          <p:cNvPr id="6" name="Содержимое 5" descr="хомяк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-4763"/>
            <a:ext cx="4787900" cy="684212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обор март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пельник март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ч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88"/>
            <a:ext cx="9144000" cy="68595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егогон апрель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588" y="0"/>
            <a:ext cx="914558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снежник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0"/>
            <a:ext cx="6005512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ть - и - мачех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елетные птиц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6350"/>
            <a:ext cx="5616575" cy="68516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ворец и скворечник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03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пь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195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ремух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шня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3213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блоня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3813"/>
            <a:ext cx="914400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ья деревьев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83688" cy="6888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ава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83688" cy="68881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сенняя степь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то в степ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кие лошад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27988" cy="68849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зон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йгак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82550"/>
            <a:ext cx="9144000" cy="69611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10</cp:revision>
  <dcterms:created xsi:type="dcterms:W3CDTF">2013-03-27T06:58:15Z</dcterms:created>
  <dcterms:modified xsi:type="dcterms:W3CDTF">2013-09-18T06:28:16Z</dcterms:modified>
</cp:coreProperties>
</file>