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3684-A4F1-4F81-8100-5A7CBDF01BB9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004A-1346-4B6B-89ED-A288170CE4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Franklin Gothic Heavy" pitchFamily="34" charset="0"/>
              </a:rPr>
              <a:t>Животные Африки</a:t>
            </a:r>
            <a:endParaRPr lang="ru-RU" b="1" dirty="0">
              <a:latin typeface="Franklin Gothic Heavy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_e304_d7cb8fd8_XL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2952750" cy="2664296"/>
          </a:xfrm>
        </p:spPr>
      </p:pic>
      <p:pic>
        <p:nvPicPr>
          <p:cNvPr id="12" name="Содержимое 11" descr="84399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627784" y="3573016"/>
            <a:ext cx="3817143" cy="2544762"/>
          </a:xfrm>
        </p:spPr>
      </p:pic>
      <p:pic>
        <p:nvPicPr>
          <p:cNvPr id="10" name="Содержимое 9" descr="36396_1401341347676_1056580183_30908921_8134813_n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796136" y="476672"/>
            <a:ext cx="2970374" cy="2665413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elephan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3528391" cy="2520280"/>
          </a:xfrm>
        </p:spPr>
      </p:pic>
      <p:pic>
        <p:nvPicPr>
          <p:cNvPr id="10" name="Содержимое 9" descr="52f6d540c7b0208327c3fb3878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548680"/>
            <a:ext cx="3528392" cy="2549525"/>
          </a:xfrm>
        </p:spPr>
      </p:pic>
      <p:pic>
        <p:nvPicPr>
          <p:cNvPr id="12" name="Содержимое 11" descr="03104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3538538" cy="2520280"/>
          </a:xfrm>
        </p:spPr>
      </p:pic>
      <p:pic>
        <p:nvPicPr>
          <p:cNvPr id="14" name="Содержимое 10" descr="elephants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755576" y="548680"/>
            <a:ext cx="3541488" cy="2558252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25734704475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312368" cy="2232248"/>
          </a:xfrm>
        </p:spPr>
      </p:pic>
      <p:pic>
        <p:nvPicPr>
          <p:cNvPr id="9" name="Содержимое 8" descr="1000230_0230_3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764704"/>
            <a:ext cx="3339420" cy="2262188"/>
          </a:xfrm>
        </p:spPr>
      </p:pic>
      <p:pic>
        <p:nvPicPr>
          <p:cNvPr id="11" name="Содержимое 10" descr="i.jpe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3717032"/>
            <a:ext cx="3460154" cy="2371121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Животные Африки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16</cp:revision>
  <dcterms:created xsi:type="dcterms:W3CDTF">2011-02-20T09:31:08Z</dcterms:created>
  <dcterms:modified xsi:type="dcterms:W3CDTF">2013-08-17T14:19:29Z</dcterms:modified>
</cp:coreProperties>
</file>