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2" r:id="rId3"/>
    <p:sldId id="270" r:id="rId4"/>
    <p:sldId id="261" r:id="rId5"/>
    <p:sldId id="260" r:id="rId6"/>
    <p:sldId id="263" r:id="rId7"/>
    <p:sldId id="268" r:id="rId8"/>
    <p:sldId id="264" r:id="rId9"/>
    <p:sldId id="265" r:id="rId10"/>
    <p:sldId id="266" r:id="rId11"/>
    <p:sldId id="269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59" autoAdjust="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BA78-04D5-4879-A910-91641979D321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B458-A851-43BD-A3BD-001D277B8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BA78-04D5-4879-A910-91641979D321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B458-A851-43BD-A3BD-001D277B8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BA78-04D5-4879-A910-91641979D321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B458-A851-43BD-A3BD-001D277B8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BA78-04D5-4879-A910-91641979D321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B458-A851-43BD-A3BD-001D277B8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BA78-04D5-4879-A910-91641979D321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B458-A851-43BD-A3BD-001D277B8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BA78-04D5-4879-A910-91641979D321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B458-A851-43BD-A3BD-001D277B8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BA78-04D5-4879-A910-91641979D321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B458-A851-43BD-A3BD-001D277B8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BA78-04D5-4879-A910-91641979D321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F9B458-A851-43BD-A3BD-001D277B89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BA78-04D5-4879-A910-91641979D321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B458-A851-43BD-A3BD-001D277B8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BA78-04D5-4879-A910-91641979D321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CF9B458-A851-43BD-A3BD-001D277B8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587BA78-04D5-4879-A910-91641979D321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B458-A851-43BD-A3BD-001D277B8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587BA78-04D5-4879-A910-91641979D321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CF9B458-A851-43BD-A3BD-001D277B89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oderntoys.ru/toys/category/product/156-igrushki-dlya-malishey/1087-razvivayushchaya-igrushka-dlya-malishey-myach-futbolniy-obuchayushchiy-gyoltiy-smeysya-i-uchis-fisher-price.html" TargetMode="External"/><Relationship Id="rId2" Type="http://schemas.openxmlformats.org/officeDocument/2006/relationships/hyperlink" Target="http://copypast.ru/2011/09/09/istorija_mjacha_10_foto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abytoys.ua/ru/product/melissaanddoug-myach-bozhya-korovka-molli-10075/" TargetMode="External"/><Relationship Id="rId5" Type="http://schemas.openxmlformats.org/officeDocument/2006/relationships/hyperlink" Target="http://ru.wikipedia.org/wiki/%D0%9C%D1%8F%D1%87" TargetMode="External"/><Relationship Id="rId4" Type="http://schemas.openxmlformats.org/officeDocument/2006/relationships/hyperlink" Target="http://chadorado.ru/d/90820/d/ad7d814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g11.nnm.ru/d/5/6/2/3/d56230f164a7aee328fc4e36becb3965_full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500034" y="571480"/>
            <a:ext cx="7920292" cy="830997"/>
          </a:xfrm>
          <a:prstGeom prst="horizontalScroll">
            <a:avLst>
              <a:gd name="adj" fmla="val 0"/>
            </a:avLst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 весёлый, звонкий мяч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98" name="AutoShape 2" descr="http://irecommend.ru/sites/default/files/product-images/29489/vtech_myach_vinni_80_106126_13382243752182.jpg"/>
          <p:cNvSpPr>
            <a:spLocks noChangeAspect="1" noChangeArrowheads="1"/>
          </p:cNvSpPr>
          <p:nvPr/>
        </p:nvSpPr>
        <p:spPr bwMode="auto">
          <a:xfrm>
            <a:off x="155575" y="-1462088"/>
            <a:ext cx="3048000" cy="3048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902" name="AutoShape 6" descr="http://irecommend.ru/sites/default/files/product-images/77442/fp-foot-ball4.jpg"/>
          <p:cNvSpPr>
            <a:spLocks noChangeAspect="1" noChangeArrowheads="1"/>
          </p:cNvSpPr>
          <p:nvPr/>
        </p:nvSpPr>
        <p:spPr bwMode="auto">
          <a:xfrm>
            <a:off x="155575" y="-2528888"/>
            <a:ext cx="5276850" cy="5276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0903" name="Picture 7" descr="C:\Users\user\Desktop\fp-foot-ball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00298" y="1857364"/>
            <a:ext cx="3857632" cy="3857632"/>
          </a:xfrm>
          <a:prstGeom prst="flowChartSummingJunction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ugby 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571481"/>
            <a:ext cx="3500462" cy="53578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868" y="6000768"/>
            <a:ext cx="1372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Регби</a:t>
            </a:r>
            <a:endParaRPr lang="ru-RU" sz="36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2571744"/>
            <a:ext cx="2428892" cy="2193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62961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857232"/>
            <a:ext cx="4786345" cy="4500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57554" y="5786454"/>
            <a:ext cx="2157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Волейбол</a:t>
            </a:r>
            <a:endParaRPr lang="ru-RU" sz="36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630volley_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2035" y="2285992"/>
            <a:ext cx="2015624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7290" y="214290"/>
            <a:ext cx="64683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«Четвёртый лишний»</a:t>
            </a:r>
            <a:r>
              <a:rPr lang="ru-RU" dirty="0" smtClean="0"/>
              <a:t>, </a:t>
            </a:r>
            <a:endParaRPr lang="ru-RU" dirty="0"/>
          </a:p>
        </p:txBody>
      </p:sp>
      <p:pic>
        <p:nvPicPr>
          <p:cNvPr id="6" name="Picture 78" descr="кольц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643050"/>
            <a:ext cx="1676400" cy="1676400"/>
          </a:xfrm>
          <a:prstGeom prst="rect">
            <a:avLst/>
          </a:prstGeom>
          <a:noFill/>
        </p:spPr>
      </p:pic>
      <p:pic>
        <p:nvPicPr>
          <p:cNvPr id="7" name="Picture 79" descr="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1974" y="1643050"/>
            <a:ext cx="1752600" cy="1693863"/>
          </a:xfrm>
          <a:prstGeom prst="rect">
            <a:avLst/>
          </a:prstGeom>
          <a:noFill/>
        </p:spPr>
      </p:pic>
      <p:pic>
        <p:nvPicPr>
          <p:cNvPr id="8" name="Picture 80" descr="Копия (3)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471850"/>
            <a:ext cx="1665288" cy="1676400"/>
          </a:xfrm>
          <a:prstGeom prst="rect">
            <a:avLst/>
          </a:prstGeom>
          <a:noFill/>
        </p:spPr>
      </p:pic>
      <p:pic>
        <p:nvPicPr>
          <p:cNvPr id="9" name="Picture 81" descr="Копия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1974" y="3471850"/>
            <a:ext cx="1752600" cy="168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71120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«Что напутал художник»</a:t>
            </a:r>
            <a:endParaRPr lang="ru-RU" sz="48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3487" y="1928802"/>
            <a:ext cx="117891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928802"/>
            <a:ext cx="217645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4429132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http://copypast.ru/2011/09/09/istorija_mjacha_10_foto.html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428736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http://moderntoys.ru/toys/category/product/156-igrushki-dlya-malishey/1087-razvivayushchaya-igrushka-dlya-malishey-myach-futbolniy-obuchayushchiy-gyoltiy-smeysya-i-uchis-fisher-price.html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357562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http://chadorado.ru/d/90820/d/ad7d814.jpg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85762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http://ru.wikipedia.org/wiki/%D0%9C%D1%8F%D1%87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500306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http://babytoys.ua/ru/product/melissaanddoug-myach-bozhya-korovka-molli-10075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500042"/>
            <a:ext cx="5465920" cy="8737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Интернет  ресурсы</a:t>
            </a:r>
            <a:endParaRPr lang="ru-RU" sz="48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 hidden="1"/>
          <p:cNvSpPr/>
          <p:nvPr/>
        </p:nvSpPr>
        <p:spPr>
          <a:xfrm>
            <a:off x="1214414" y="428604"/>
            <a:ext cx="7063036" cy="1226939"/>
          </a:xfrm>
          <a:prstGeom prst="horizontalScroll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57166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Наш помощник- это мяч, </a:t>
            </a:r>
            <a:br>
              <a:rPr lang="ru-RU" sz="4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8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он нам спутник для </a:t>
            </a:r>
            <a:r>
              <a:rPr lang="ru-RU" sz="4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удач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История мяча">
            <a:hlinkClick r:id="rId2" tgtFrame="&quot;_blank&quot;" tooltip="&quot;Оригинальный размер изображения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428868"/>
            <a:ext cx="3995604" cy="401249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 descr="https://encrypted-tbn2.gstatic.com/images?q=tbn:ANd9GcTwX_5-qn-FUg0p6QfWqDG0en1nAlrBhi5a8bQh9aayww8f4u0j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020" name="AutoShape 4" descr="http://www.3-porosenka.ru/off-line/catalogue/663/59133_.jpg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6022" name="Picture 6" descr="C:\Users\user\Desktop\59259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572008"/>
            <a:ext cx="2463671" cy="20717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86023" name="Picture 7" descr="C:\Users\user\Desktop\chicco-mjach-0090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1" y="3000372"/>
            <a:ext cx="2571768" cy="21431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86024" name="Picture 8" descr="C:\Users\user\Desktop\vtech_myach_vinni_80_106126_133822437521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357694"/>
            <a:ext cx="2286040" cy="2286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86025" name="Picture 9" descr="C:\Users\user\Desktop\11968-playgro1117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643050"/>
            <a:ext cx="2436072" cy="23574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86026" name="Picture 10" descr="C:\Users\user\Desktop\melissaanddoug-myach-veselyi-lyagushonok-10074-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714488"/>
            <a:ext cx="2357454" cy="23574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14282" y="142853"/>
            <a:ext cx="850112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kern="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Мяч –любимая игрушка у малышей и детей </a:t>
            </a:r>
            <a:r>
              <a:rPr lang="ru-RU" sz="4800" b="1" kern="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постарше</a:t>
            </a:r>
            <a:r>
              <a:rPr lang="ru-RU" b="1" kern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b="1" kern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3816424" cy="286231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Рисунок 4" descr="http://eosof.ru/early/egypt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071810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14414" y="3286124"/>
            <a:ext cx="2151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Мяч из камня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6072206"/>
            <a:ext cx="2156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Мяч из травы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00px-Sepak_Takr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2857496"/>
            <a:ext cx="3810000" cy="2984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5008" y="5857892"/>
            <a:ext cx="2595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Мяч из тростника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92893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Мячик «</a:t>
            </a:r>
            <a:r>
              <a:rPr lang="ru-RU" sz="2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тэмари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выточен из дерева и оплетен разноцветными шелковыми нитями, образующими красивые узоры.</a:t>
            </a:r>
            <a:b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&amp;Icy;&amp;scy;&amp;tcy;&amp;ocy;&amp;rcy;&amp;icy;&amp;yacy; &amp;mcy;&amp;yacy;&amp;chcy;&amp;acy; (10 &amp;fcy;&amp;ocy;&amp;tcy;&amp;ocy;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&amp;Icy;&amp;scy;&amp;tcy;&amp;ocy;&amp;rcy;&amp;icy;&amp;yacy; &amp;mcy;&amp;yacy;&amp;chcy;&amp;acy; (10 &amp;fcy;&amp;ocy;&amp;tcy;&amp;ocy;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C:\Users\user\Desktop\istorija_mjacha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642918"/>
            <a:ext cx="3268498" cy="2222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3286124"/>
            <a:ext cx="2643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Мяч из каучука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mesoamerica.narod.ru/Images/News/ball_olme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428992" cy="307183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Рисунок 4" descr="http://www.trozo.ru/wp-content/uploads/2010/02/1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786058"/>
            <a:ext cx="3528392" cy="28803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572132" y="5786454"/>
            <a:ext cx="2394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Мяч из бересты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www.maaam.ru/upload/blogs/2122e0fce3cf056e9862ef792b1a87c8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071942"/>
            <a:ext cx="3643338" cy="268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maaam.ru/upload/blogs/ad3b85fc7add20daaa9ac897795717da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000108"/>
            <a:ext cx="37862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maaam.ru/upload/blogs/09455c45ac2caf39e6c6eccc97099f6e.jp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000108"/>
            <a:ext cx="371477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57356" y="142853"/>
            <a:ext cx="52397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Мячи - самоделки</a:t>
            </a:r>
            <a:endParaRPr lang="ru-RU" sz="48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429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Мяч</a:t>
            </a:r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используют в большом спорте </a:t>
            </a:r>
            <a:endParaRPr lang="ru-RU" sz="4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277744077_futb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571612"/>
            <a:ext cx="4365679" cy="43731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86116" y="5929330"/>
            <a:ext cx="1803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Футбол</a:t>
            </a:r>
            <a:endParaRPr lang="ru-RU" sz="36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63287227_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2857496"/>
            <a:ext cx="2214578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500042"/>
            <a:ext cx="4236483" cy="52149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43240" y="5786454"/>
            <a:ext cx="2320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Баскетбол</a:t>
            </a:r>
            <a:endParaRPr lang="ru-RU" sz="36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palding-400x3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2214554"/>
            <a:ext cx="2520964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Другая 1">
      <a:dk1>
        <a:srgbClr val="5FF2CA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654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272</TotalTime>
  <Words>92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user; Галицина О.А</dc:creator>
  <cp:lastModifiedBy>user</cp:lastModifiedBy>
  <cp:revision>10</cp:revision>
  <dcterms:created xsi:type="dcterms:W3CDTF">2012-12-14T18:56:13Z</dcterms:created>
  <dcterms:modified xsi:type="dcterms:W3CDTF">2012-12-18T15:43:44Z</dcterms:modified>
</cp:coreProperties>
</file>