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DAC8-23F6-47F4-8C63-38399EC03E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479D-084F-4552-BD7A-F26A01C50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0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6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2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5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2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6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2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4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C64F-110F-4507-88B7-B157728D1F6A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DE52-1543-45A3-AEC6-A8A3BE9F3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572" y="666562"/>
            <a:ext cx="85428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стаются с нами навсегда…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" y="2409341"/>
            <a:ext cx="4824536" cy="3439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4053" y="188640"/>
            <a:ext cx="73382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Консультация для родителей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4372" y="3323770"/>
            <a:ext cx="49320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 подготовительной группы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ГБДОУ №4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Кронштадтского района С-ПБ</a:t>
            </a:r>
          </a:p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Ворониной Н.Ю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4896" y="6237312"/>
            <a:ext cx="984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2012г.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44" y="1196752"/>
            <a:ext cx="2857500" cy="2857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4016" y="548681"/>
            <a:ext cx="942055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Школа Сухомлинского в основу воспитания</a:t>
            </a:r>
          </a:p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Ставила четыре культа: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ульт Родины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 Матери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 Слова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Культ Книги</a:t>
            </a:r>
          </a:p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любим книгу. Это значит – мы стремим-</a:t>
            </a:r>
          </a:p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создать культ книги. Ибо детство неизбеж-</a:t>
            </a:r>
          </a:p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 уходит от нас, а книги остаются навсегда…</a:t>
            </a:r>
          </a:p>
          <a:p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9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6749"/>
            <a:ext cx="924114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любим книгу…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– это дети, которые пришли в этот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мир, чтобы познать его и себя в нём.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 с восхищением смотрим на чудо – 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книгу, мы ждём, что книга откроет нам</a:t>
            </a:r>
          </a:p>
          <a:p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тайну мира и поможет понять человека.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68" y="3847901"/>
            <a:ext cx="3010099" cy="30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16491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5" y="3488297"/>
            <a:ext cx="4405921" cy="3304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687368"/>
            <a:ext cx="47330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Книга вводит ребёнка в самое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ложное в жизни – в мир чело-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еческих чувств,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адостей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стра-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аний, отношений, побуждений,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мыслей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оступков, характеров.</a:t>
            </a:r>
          </a:p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15" y="3717032"/>
            <a:ext cx="457631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Книга учит вглядываться в чело-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ека, видеть и понимать его,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оспитывать человечность в са-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 себе. Книга, прочитанная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детстве, оставляет более силь-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ный след, чем книга,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рочитан-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ая в зрелом возрасте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8888" y="0"/>
            <a:ext cx="6217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 взрослого – открыть ребёнку то чудо,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которое несет в себе книга.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5885" y="830997"/>
            <a:ext cx="3632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Воспитатели в группе: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76761"/>
            <a:ext cx="9261216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Ежедневно читают рекомендованную программой лите –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ратуру  и один раз в неделю проводим по ней занятие;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Создаём в группе библиотечную зону. Объясняем  детям, 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как надо правильно общаться с книгой;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Ежемесячно обновляем книжный фонд группы, оставляя по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просьбе ребят те книги, к которым они проявляют интерес;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Стараемся увлечь детей чтением, используя мимику, жесты,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меняя тембр голоса в зависимости от развития  действия и содержания произведения;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Стремимся к непринуждённости и естественности при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пересказе текста;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Способствуем созданию в воображении детей образов и</a:t>
            </a:r>
          </a:p>
          <a:p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действий тех лиц, о которых им читают или рассказывают.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3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1" y="1142529"/>
            <a:ext cx="7328363" cy="5496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9262" y="836"/>
            <a:ext cx="688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Библиотечная зона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0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883" y="546824"/>
            <a:ext cx="72182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</a:rPr>
              <a:t>Особое внимание мы уделяем правильному</a:t>
            </a:r>
          </a:p>
          <a:p>
            <a:pPr algn="ctr"/>
            <a:r>
              <a:rPr lang="ru-RU" sz="2800" b="1" dirty="0">
                <a:ln w="50800"/>
              </a:rPr>
              <a:t>и</a:t>
            </a:r>
            <a:r>
              <a:rPr lang="ru-RU" sz="2800" b="1" dirty="0" smtClean="0">
                <a:ln w="50800"/>
              </a:rPr>
              <a:t> бережному обращению с книгой.</a:t>
            </a:r>
            <a:endParaRPr lang="ru-RU" sz="2800" b="1" dirty="0">
              <a:ln w="5080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776" y="-99392"/>
            <a:ext cx="4248472" cy="7848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2701766"/>
            <a:ext cx="43310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бережного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Обращения с книгой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568" y="1196752"/>
            <a:ext cx="28575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81" y="4221088"/>
            <a:ext cx="3384376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2223" y="242645"/>
            <a:ext cx="28978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 кладите книгу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л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ицом вниз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84" y="463488"/>
            <a:ext cx="3325552" cy="3325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55" y="1196752"/>
            <a:ext cx="1919617" cy="19196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4032066"/>
            <a:ext cx="26109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Вкладывайте в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нигу закладку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6308" y="280495"/>
            <a:ext cx="36277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Не кладите  в книгу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арандаши или ручки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8025" y="2823003"/>
            <a:ext cx="254935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Разрывается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орешок книги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2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9" y="573641"/>
            <a:ext cx="2304256" cy="2304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18" y="1000931"/>
            <a:ext cx="2736304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-13775"/>
            <a:ext cx="29929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 берите книгу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</a:t>
            </a:r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рязными руками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793">
            <a:off x="6426413" y="1776682"/>
            <a:ext cx="1825943" cy="18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1" y="2308485"/>
            <a:ext cx="2857500" cy="2857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76872" y="553244"/>
            <a:ext cx="31250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Не рисуйте в книге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арандашами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</a:t>
            </a:r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ручками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4000500"/>
            <a:ext cx="2857500" cy="2857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5073" y="3046393"/>
            <a:ext cx="23075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Не читайте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нигу на ходу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35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1" y="1099817"/>
            <a:ext cx="28575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93" y="3957317"/>
            <a:ext cx="28575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64" y="1353334"/>
            <a:ext cx="2857500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5485" y="-18397"/>
            <a:ext cx="29453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Читайте книгу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ри достаточном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освещении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7137" y="3061926"/>
            <a:ext cx="320401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Во время чтения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ледите за осанкой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05" y="19685"/>
            <a:ext cx="33171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Не читайте книги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мало освещённых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местах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379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2012-08-30T19:46:05Z</dcterms:created>
  <dcterms:modified xsi:type="dcterms:W3CDTF">2012-09-25T17:30:08Z</dcterms:modified>
</cp:coreProperties>
</file>