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D7E7-ACC7-49C7-ABD0-9F3B5F3AFEF7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1850-0630-42EB-A117-44791B551A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Животные </a:t>
            </a:r>
            <a:br>
              <a:rPr lang="ru-RU" sz="5400" b="1" dirty="0" smtClean="0">
                <a:solidFill>
                  <a:srgbClr val="00B0F0"/>
                </a:solidFill>
              </a:rPr>
            </a:br>
            <a:r>
              <a:rPr lang="ru-RU" sz="5400" b="1" dirty="0" smtClean="0">
                <a:solidFill>
                  <a:srgbClr val="00B0F0"/>
                </a:solidFill>
              </a:rPr>
              <a:t>морей и океанов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Цель: Познакомить детей с животным миром морей и океанов.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Ее зловещий плавник бояться все, </a:t>
            </a:r>
            <a:r>
              <a:rPr lang="ru-RU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встреча с </a:t>
            </a:r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этим хищником </a:t>
            </a:r>
            <a:r>
              <a:rPr lang="ru-RU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море не сулит ничего хорошего.</a:t>
            </a:r>
          </a:p>
        </p:txBody>
      </p:sp>
      <p:pic>
        <p:nvPicPr>
          <p:cNvPr id="20482" name="Picture 2" descr="http://img1.liveinternet.ru/images/attach/c/3/77/359/77359055_large_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404664"/>
            <a:ext cx="8701599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987824" y="566124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Акула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Хищница - звездочка, передвигается по морскому дну, питается моллюсками.</a:t>
            </a:r>
            <a:endParaRPr lang="ru-RU" sz="36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 descr="http://smartysmile.ru/uploads/images/20120518/10d6a4b1c6cf24812e3454a519de593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332656"/>
            <a:ext cx="8579193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39752" y="5589240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Морская звезда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   </a:t>
            </a:r>
            <a:r>
              <a:rPr lang="ru-RU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Красивые </a:t>
            </a:r>
            <a:r>
              <a:rPr lang="ru-RU" sz="32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обитатели морей и </a:t>
            </a:r>
            <a:r>
              <a:rPr lang="ru-RU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океанов, встреча </a:t>
            </a:r>
            <a:r>
              <a:rPr lang="ru-RU" sz="32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ними может быть смертельной для человека</a:t>
            </a:r>
            <a:r>
              <a:rPr lang="ru-RU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похожа на зонтик.</a:t>
            </a:r>
            <a:r>
              <a:rPr lang="ru-RU" sz="32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18436" name="Picture 4" descr="http://kolyan.net/uploads/posts/2010-06/1276811768_7de36fdc2d_full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>
            <a:off x="323528" y="908720"/>
            <a:ext cx="8424936" cy="5633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43808" y="55172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Медуза</a:t>
            </a:r>
            <a:endParaRPr lang="ru-RU" sz="40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Цветы подводного царства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5604" name="Picture 4" descr="http://www.krasfun.ru/images/2011/5/68250_2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124744"/>
            <a:ext cx="8473847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5805264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Кораллы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Умные, сообразительные животные легко поддаются дрессировке: играют в баскетбол, прыгают сквозь обручи, спасают людей в море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.</a:t>
            </a:r>
            <a:endParaRPr lang="ru-RU" sz="36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pic>
        <p:nvPicPr>
          <p:cNvPr id="1026" name="Picture 2" descr="http://bayan.org.ua/uploads/posts/1189160703_wwwonlinerws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548680"/>
            <a:ext cx="8496944" cy="6139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11760" y="5805264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Дельфины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-fotki.yandex.ru/get/4602/doktor-monk.0/0_3de2a_5e788385_XL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124744"/>
            <a:ext cx="8712968" cy="552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крупный из зубастых китов?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589240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Кашалот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Любит ворчать, обожает тишину и низкие температуры</a:t>
            </a:r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dirty="0" smtClean="0"/>
              <a:t> </a:t>
            </a:r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него </a:t>
            </a:r>
            <a:r>
              <a:rPr lang="ru-RU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круглая усатая голова, круглые глаза, а вместо лап - ласты.</a:t>
            </a:r>
          </a:p>
        </p:txBody>
      </p:sp>
      <p:pic>
        <p:nvPicPr>
          <p:cNvPr id="6148" name="Picture 4" descr="http://f.azh.kz/news/1242396343_seal_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124744"/>
            <a:ext cx="8749331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131840" y="566124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Тюлень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большой северный тюлень, любит жить в больших стадах.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2" name="Picture 4" descr="http://old.kronoki.ru/ufiles/mod/1/298/max_foto_yuriya_artuhina_sivuch2_hf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052736"/>
            <a:ext cx="8280920" cy="561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75856" y="566124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Сивуч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В песчаных ямах они откладывают яйца, а потом уходят в море</a:t>
            </a:r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для длительных путешествий</a:t>
            </a:r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умеют втягивать </a:t>
            </a:r>
            <a:r>
              <a:rPr lang="ru-RU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голову и шею в </a:t>
            </a:r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панцирь.</a:t>
            </a:r>
            <a:r>
              <a:rPr lang="ru-RU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24578" name="Picture 2" descr="http://pics2.pokazuha.ru/p442/h/u/6948062kuh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>
            <a:off x="179512" y="476672"/>
            <a:ext cx="8767460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55776" y="5589240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Морские черепахи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016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   </a:t>
            </a:r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умный и теплолюбивый тюлень, он любит жаркую погоду, выступает в цирке.</a:t>
            </a:r>
            <a:endParaRPr lang="ru-RU" sz="360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23556" name="Picture 4" descr="http://img-fotki.yandex.ru/get/5004/hdruzhkova.8d/0_6398c_a3b9f359_XL"/>
          <p:cNvPicPr>
            <a:picLocks noChangeAspect="1" noChangeArrowheads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 bwMode="auto">
          <a:xfrm>
            <a:off x="5148064" y="764704"/>
            <a:ext cx="3515544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4" name="Picture 2" descr="http://www.kmv21.ru/articles/kmv/2012/05/IMENINYMORSKOGOLVAVYPADAJuTNA9MAJa/0001.jpg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323528" y="116632"/>
            <a:ext cx="4681992" cy="6597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67544" y="587727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Морской лев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него ноги - щупальца, умеет выстреливать «дымовую завесу».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530" name="Picture 2" descr="http://copypast.ru/uploads/posts/1322046636_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620688"/>
            <a:ext cx="8769289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83768" y="573325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Осьминог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  </a:t>
            </a:r>
            <a:r>
              <a:rPr lang="ru-RU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Самая большая рыба, бывает усатая и зубастая, пускает фонтаны, детенышей выкармливают молоком, живут до 100 лет.</a:t>
            </a:r>
            <a:endParaRPr lang="ru-RU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21508" name="Picture 4" descr="http://s001.radikal.ru/i193/1104/a1/7ade95f04a2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836712"/>
            <a:ext cx="8674665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419872" y="566124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Кит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218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Животные  морей и океанов</vt:lpstr>
      <vt:lpstr>Умные, сообразительные животные легко поддаются дрессировке: играют в баскетбол, прыгают сквозь обручи, спасают людей в море.</vt:lpstr>
      <vt:lpstr>Самый крупный из зубастых китов?</vt:lpstr>
      <vt:lpstr>Любит ворчать, обожает тишину и низкие температуры, у него круглая усатая голова, круглые глаза, а вместо лап - ласты.</vt:lpstr>
      <vt:lpstr>Самый большой северный тюлень, любит жить в больших стадах.</vt:lpstr>
      <vt:lpstr>    В песчаных ямах они откладывают яйца, а потом уходят в море для длительных путешествий, умеют втягивать голову и шею в панцирь. </vt:lpstr>
      <vt:lpstr>   Самый умный и теплолюбивый тюлень, он любит жаркую погоду, выступает в цирке.</vt:lpstr>
      <vt:lpstr>У него ноги - щупальца, умеет выстреливать «дымовую завесу».</vt:lpstr>
      <vt:lpstr>   Самая большая рыба, бывает усатая и зубастая, пускает фонтаны, детенышей выкармливают молоком, живут до 100 лет.</vt:lpstr>
      <vt:lpstr>    Ее зловещий плавник бояться все, встреча с с этим хищником в море не сулит ничего хорошего.</vt:lpstr>
      <vt:lpstr>Хищница - звездочка, передвигается по морскому дну, питается моллюсками.</vt:lpstr>
      <vt:lpstr>   Красивые обитатели морей и океанов, встреча с ними может быть смертельной для человека, похожа на зонтик. </vt:lpstr>
      <vt:lpstr>Цветы подводного царства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морей и океанов</dc:title>
  <dc:creator>sss</dc:creator>
  <cp:lastModifiedBy>sss</cp:lastModifiedBy>
  <cp:revision>21</cp:revision>
  <dcterms:created xsi:type="dcterms:W3CDTF">2013-07-07T14:21:45Z</dcterms:created>
  <dcterms:modified xsi:type="dcterms:W3CDTF">2013-07-07T16:06:30Z</dcterms:modified>
</cp:coreProperties>
</file>